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2" r:id="rId2"/>
    <p:sldMasterId id="2147483707" r:id="rId3"/>
    <p:sldMasterId id="2147483722" r:id="rId4"/>
    <p:sldMasterId id="2147483737" r:id="rId5"/>
    <p:sldMasterId id="2147483749" r:id="rId6"/>
    <p:sldMasterId id="2147483756" r:id="rId7"/>
  </p:sldMasterIdLst>
  <p:notesMasterIdLst>
    <p:notesMasterId r:id="rId40"/>
  </p:notesMasterIdLst>
  <p:sldIdLst>
    <p:sldId id="304" r:id="rId8"/>
    <p:sldId id="289" r:id="rId9"/>
    <p:sldId id="301" r:id="rId10"/>
    <p:sldId id="298" r:id="rId11"/>
    <p:sldId id="302" r:id="rId12"/>
    <p:sldId id="295" r:id="rId13"/>
    <p:sldId id="305" r:id="rId14"/>
    <p:sldId id="296" r:id="rId15"/>
    <p:sldId id="306" r:id="rId16"/>
    <p:sldId id="297" r:id="rId17"/>
    <p:sldId id="277" r:id="rId18"/>
    <p:sldId id="276" r:id="rId19"/>
    <p:sldId id="278" r:id="rId20"/>
    <p:sldId id="308" r:id="rId21"/>
    <p:sldId id="279" r:id="rId22"/>
    <p:sldId id="285" r:id="rId23"/>
    <p:sldId id="309" r:id="rId24"/>
    <p:sldId id="287" r:id="rId25"/>
    <p:sldId id="286" r:id="rId26"/>
    <p:sldId id="280" r:id="rId27"/>
    <p:sldId id="310" r:id="rId28"/>
    <p:sldId id="281" r:id="rId29"/>
    <p:sldId id="311" r:id="rId30"/>
    <p:sldId id="282" r:id="rId31"/>
    <p:sldId id="312" r:id="rId32"/>
    <p:sldId id="291" r:id="rId33"/>
    <p:sldId id="314" r:id="rId34"/>
    <p:sldId id="315" r:id="rId35"/>
    <p:sldId id="316" r:id="rId36"/>
    <p:sldId id="317" r:id="rId37"/>
    <p:sldId id="303" r:id="rId38"/>
    <p:sldId id="26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B00F6"/>
    <a:srgbClr val="7700EE"/>
    <a:srgbClr val="8811FF"/>
    <a:srgbClr val="8E1DFF"/>
    <a:srgbClr val="FF603B"/>
    <a:srgbClr val="FF6D4B"/>
    <a:srgbClr val="FF552D"/>
    <a:srgbClr val="7D00FA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687" autoAdjust="0"/>
  </p:normalViewPr>
  <p:slideViewPr>
    <p:cSldViewPr>
      <p:cViewPr varScale="1">
        <p:scale>
          <a:sx n="65" d="100"/>
          <a:sy n="65" d="100"/>
        </p:scale>
        <p:origin x="13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4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EA47-58B5-4A16-8D3E-2ECBB2D4FE3F}" type="datetimeFigureOut">
              <a:rPr lang="en-US" smtClean="0"/>
              <a:t>1/31/2013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EEA5A-0C2F-4491-A68A-B468F127D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73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6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82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00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57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91980-0BF3-461C-95D4-87E094E9751C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1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814F80-5CAE-4239-9CE0-64EFB64A41D4}" type="slidenum">
              <a:rPr lang="en-GB" smtClean="0">
                <a:solidFill>
                  <a:prstClr val="black"/>
                </a:solidFill>
              </a:rPr>
              <a:pPr/>
              <a:t>26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92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52" y="20550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23" y="2818501"/>
            <a:ext cx="7668994" cy="2296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2123" y="2819400"/>
            <a:ext cx="1461333" cy="2293851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48" y="5089819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9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1"/>
            <a:ext cx="4809244" cy="566739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2"/>
            <a:ext cx="4873752" cy="381282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3"/>
            <a:ext cx="2819400" cy="46369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29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3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5105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7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2"/>
            <a:ext cx="9144000" cy="105369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37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50" y="20549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21" y="2819400"/>
            <a:ext cx="1461333" cy="2293851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5089819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5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7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2" y="5105401"/>
            <a:ext cx="8229601" cy="375787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007328" y="1992355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8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1"/>
            <a:ext cx="9144000" cy="1053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1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0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"/>
            <a:ext cx="7068015" cy="83820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3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1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48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5"/>
            <a:ext cx="5867400" cy="1970047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4" y="5105401"/>
            <a:ext cx="8229601" cy="375787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07328" y="1992355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7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6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64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6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1"/>
            <a:ext cx="3008313" cy="8255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9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1"/>
            <a:ext cx="4873752" cy="381282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2"/>
            <a:ext cx="2819400" cy="46369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12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7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5105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2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1"/>
            <a:ext cx="9144000" cy="105369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34E2-BBB6-4D34-BB01-078E9AA25260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0FCD-5F4C-4989-BE05-0A8208BCBC21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7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9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2"/>
            <a:ext cx="9144000" cy="1053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51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2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5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85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2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2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4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: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2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06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9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0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0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3" y="1"/>
            <a:ext cx="7068015" cy="83820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5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2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17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59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9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49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0930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678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0450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5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8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8455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1748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6261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444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1131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6576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664" y="1463675"/>
            <a:ext cx="2774000" cy="1470025"/>
          </a:xfrm>
        </p:spPr>
        <p:txBody>
          <a:bodyPr/>
          <a:lstStyle>
            <a:lvl1pPr algn="l">
              <a:tabLst>
                <a:tab pos="712788" algn="l"/>
              </a:tabLst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664" y="5364721"/>
            <a:ext cx="2801432" cy="1226418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8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05208"/>
            <a:ext cx="8363272" cy="1143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07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0040" y="1837944"/>
            <a:ext cx="4038600" cy="4288219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Clr>
                <a:schemeClr val="accent3"/>
              </a:buClr>
              <a:buFont typeface="Arial" pitchFamily="34" charset="0"/>
              <a:buChar char="•"/>
              <a:defRPr lang="en-US" smtClean="0">
                <a:solidFill>
                  <a:schemeClr val="bg2"/>
                </a:solidFill>
              </a:defRPr>
            </a:lvl1pPr>
            <a:lvl2pPr marL="742950" indent="-285750">
              <a:buClr>
                <a:schemeClr val="accent3"/>
              </a:buClr>
              <a:buFont typeface="Arial" pitchFamily="34" charset="0"/>
              <a:buChar char="•"/>
              <a:defRPr lang="en-US" smtClean="0">
                <a:solidFill>
                  <a:schemeClr val="bg2"/>
                </a:solidFill>
              </a:defRPr>
            </a:lvl2pPr>
            <a:lvl3pPr marL="1143000" indent="-228600">
              <a:buClr>
                <a:schemeClr val="accent3"/>
              </a:buClr>
              <a:buFont typeface="Arial" pitchFamily="34" charset="0"/>
              <a:buChar char="•"/>
              <a:defRPr lang="en-US" smtClean="0">
                <a:solidFill>
                  <a:schemeClr val="bg2"/>
                </a:solidFill>
              </a:defRPr>
            </a:lvl3pPr>
            <a:lvl4pPr marL="1600200" indent="-228600">
              <a:buClr>
                <a:schemeClr val="accent3"/>
              </a:buClr>
              <a:buFont typeface="Arial" pitchFamily="34" charset="0"/>
              <a:buChar char="•"/>
              <a:defRPr lang="en-US" smtClean="0">
                <a:solidFill>
                  <a:schemeClr val="bg2"/>
                </a:solidFill>
              </a:defRPr>
            </a:lvl4pPr>
            <a:lvl5pPr marL="2057400" indent="-228600">
              <a:buClr>
                <a:schemeClr val="accent3"/>
              </a:buClr>
              <a:buFont typeface="Arial" pitchFamily="34" charset="0"/>
              <a:buChar char="•"/>
              <a:defRPr lang="en-GB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1040" y="1837944"/>
            <a:ext cx="4038600" cy="4288219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Clr>
                <a:schemeClr val="accent3"/>
              </a:buClr>
              <a:buFont typeface="Arial" pitchFamily="34" charset="0"/>
              <a:buChar char="•"/>
              <a:defRPr lang="en-US" smtClean="0">
                <a:solidFill>
                  <a:schemeClr val="bg2"/>
                </a:solidFill>
              </a:defRPr>
            </a:lvl1pPr>
            <a:lvl2pPr marL="742950" indent="-285750">
              <a:buClr>
                <a:schemeClr val="accent3"/>
              </a:buClr>
              <a:buFont typeface="Arial" pitchFamily="34" charset="0"/>
              <a:buChar char="•"/>
              <a:defRPr lang="en-US" smtClean="0">
                <a:solidFill>
                  <a:schemeClr val="bg2"/>
                </a:solidFill>
              </a:defRPr>
            </a:lvl2pPr>
            <a:lvl3pPr marL="1143000" indent="-228600">
              <a:buClr>
                <a:schemeClr val="accent3"/>
              </a:buClr>
              <a:buFont typeface="Arial" pitchFamily="34" charset="0"/>
              <a:buChar char="•"/>
              <a:defRPr lang="en-US" smtClean="0">
                <a:solidFill>
                  <a:schemeClr val="bg2"/>
                </a:solidFill>
              </a:defRPr>
            </a:lvl3pPr>
            <a:lvl4pPr marL="1600200" indent="-228600">
              <a:buClr>
                <a:schemeClr val="accent3"/>
              </a:buClr>
              <a:buFont typeface="Arial" pitchFamily="34" charset="0"/>
              <a:buChar char="•"/>
              <a:defRPr lang="en-US" smtClean="0">
                <a:solidFill>
                  <a:schemeClr val="bg2"/>
                </a:solidFill>
              </a:defRPr>
            </a:lvl4pPr>
            <a:lvl5pPr marL="2057400" indent="-228600">
              <a:buClr>
                <a:schemeClr val="accent3"/>
              </a:buClr>
              <a:buFont typeface="Arial" pitchFamily="34" charset="0"/>
              <a:buChar char="•"/>
              <a:defRPr lang="en-GB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56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6" y="1461961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896" y="2167127"/>
            <a:ext cx="4040188" cy="374872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>
                <a:solidFill>
                  <a:schemeClr val="bg2"/>
                </a:solidFill>
              </a:defRPr>
            </a:lvl1pPr>
            <a:lvl2pPr>
              <a:defRPr lang="en-US" smtClean="0">
                <a:solidFill>
                  <a:schemeClr val="bg2"/>
                </a:solidFill>
              </a:defRPr>
            </a:lvl2pPr>
            <a:lvl3pPr>
              <a:defRPr lang="en-US" smtClean="0">
                <a:solidFill>
                  <a:schemeClr val="bg2"/>
                </a:solidFill>
              </a:defRPr>
            </a:lvl3pPr>
            <a:lvl4pPr>
              <a:defRPr lang="en-US" smtClean="0">
                <a:solidFill>
                  <a:schemeClr val="bg2"/>
                </a:solidFill>
              </a:defRPr>
            </a:lvl4pPr>
            <a:lvl5pPr>
              <a:defRPr lang="en-GB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8721" y="1461961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8721" y="2167127"/>
            <a:ext cx="4041775" cy="374872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>
                <a:solidFill>
                  <a:schemeClr val="bg2"/>
                </a:solidFill>
              </a:defRPr>
            </a:lvl1pPr>
            <a:lvl2pPr>
              <a:defRPr lang="en-US" smtClean="0">
                <a:solidFill>
                  <a:schemeClr val="bg2"/>
                </a:solidFill>
              </a:defRPr>
            </a:lvl2pPr>
            <a:lvl3pPr>
              <a:defRPr lang="en-US" smtClean="0">
                <a:solidFill>
                  <a:schemeClr val="bg2"/>
                </a:solidFill>
              </a:defRPr>
            </a:lvl3pPr>
            <a:lvl4pPr>
              <a:defRPr lang="en-US" smtClean="0">
                <a:solidFill>
                  <a:schemeClr val="bg2"/>
                </a:solidFill>
              </a:defRPr>
            </a:lvl4pPr>
            <a:lvl5pPr>
              <a:defRPr lang="en-GB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43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: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3"/>
            <a:ext cx="8694000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81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45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16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 anchor="ctr">
            <a:norm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01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2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5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7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57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7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22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70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29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7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92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62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2"/>
            <a:ext cx="3008313" cy="8255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prstClr val="white"/>
                </a:solidFill>
              </a:rPr>
              <a:pPr/>
              <a:t>1/31/2013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0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Layout" Target="../slideLayouts/slideLayout6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print"/>
          <a:srcRect l="2599" r="5874" b="5262"/>
          <a:stretch/>
        </p:blipFill>
        <p:spPr>
          <a:xfrm>
            <a:off x="3530" y="5867402"/>
            <a:ext cx="9144000" cy="105369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6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print"/>
          <a:srcRect l="2599" r="5874" b="5262"/>
          <a:stretch/>
        </p:blipFill>
        <p:spPr>
          <a:xfrm>
            <a:off x="3530" y="5867401"/>
            <a:ext cx="9144000" cy="105369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9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9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6AD47-08A3-4838-A1C1-5617E6AC83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1664-AA70-46CD-BA73-64AF968E3A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17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305208"/>
            <a:ext cx="83632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600200"/>
            <a:ext cx="8363272" cy="4937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5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30238" indent="-173038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62050" indent="-24765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19250" indent="-24765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66925" indent="-238125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685E9-AFFF-4427-A3B9-786A6FF93E1A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1/31/2013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DA820-E952-4EDD-9BF1-DF842B02FBCF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3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7.png"/><Relationship Id="rId3" Type="http://schemas.openxmlformats.org/officeDocument/2006/relationships/image" Target="../media/image95.png"/><Relationship Id="rId21" Type="http://schemas.openxmlformats.org/officeDocument/2006/relationships/image" Target="../media/image110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6.png"/><Relationship Id="rId2" Type="http://schemas.openxmlformats.org/officeDocument/2006/relationships/image" Target="../media/image94.png"/><Relationship Id="rId16" Type="http://schemas.openxmlformats.org/officeDocument/2006/relationships/image" Target="../media/image23.png"/><Relationship Id="rId20" Type="http://schemas.openxmlformats.org/officeDocument/2006/relationships/image" Target="../media/image109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e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5" Type="http://schemas.openxmlformats.org/officeDocument/2006/relationships/image" Target="../media/image22.png"/><Relationship Id="rId10" Type="http://schemas.openxmlformats.org/officeDocument/2006/relationships/image" Target="../media/image101.png"/><Relationship Id="rId19" Type="http://schemas.openxmlformats.org/officeDocument/2006/relationships/image" Target="../media/image108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14" Type="http://schemas.openxmlformats.org/officeDocument/2006/relationships/image" Target="../media/image105.emf"/><Relationship Id="rId22" Type="http://schemas.openxmlformats.org/officeDocument/2006/relationships/image" Target="../media/image111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3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42" Type="http://schemas.openxmlformats.org/officeDocument/2006/relationships/image" Target="../media/image66.png"/><Relationship Id="rId47" Type="http://schemas.openxmlformats.org/officeDocument/2006/relationships/image" Target="../media/image71.png"/><Relationship Id="rId50" Type="http://schemas.openxmlformats.org/officeDocument/2006/relationships/image" Target="../media/image74.png"/><Relationship Id="rId55" Type="http://schemas.openxmlformats.org/officeDocument/2006/relationships/image" Target="../media/image79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41" Type="http://schemas.openxmlformats.org/officeDocument/2006/relationships/image" Target="../media/image65.png"/><Relationship Id="rId54" Type="http://schemas.openxmlformats.org/officeDocument/2006/relationships/image" Target="../media/image78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45" Type="http://schemas.openxmlformats.org/officeDocument/2006/relationships/image" Target="../media/image69.png"/><Relationship Id="rId53" Type="http://schemas.openxmlformats.org/officeDocument/2006/relationships/image" Target="../media/image77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png"/><Relationship Id="rId57" Type="http://schemas.openxmlformats.org/officeDocument/2006/relationships/image" Target="../media/image26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4" Type="http://schemas.openxmlformats.org/officeDocument/2006/relationships/image" Target="../media/image68.png"/><Relationship Id="rId52" Type="http://schemas.openxmlformats.org/officeDocument/2006/relationships/image" Target="../media/image7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8" Type="http://schemas.openxmlformats.org/officeDocument/2006/relationships/image" Target="../media/image32.png"/><Relationship Id="rId51" Type="http://schemas.openxmlformats.org/officeDocument/2006/relationships/image" Target="../media/image75.png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8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12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" y="3124200"/>
            <a:ext cx="7467600" cy="1676400"/>
          </a:xfrm>
          <a:effectLst>
            <a:outerShdw blurRad="50800" dist="88900" dir="13500000" algn="b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6600" b="1" spc="70" smtClean="0">
                <a:solidFill>
                  <a:prstClr val="white"/>
                </a:solidFill>
              </a:rPr>
              <a:t>Development  of  Fast  Learn  Website</a:t>
            </a:r>
            <a:endParaRPr lang="en-US" sz="6600" b="1" spc="70" dirty="0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48200" y="664780"/>
            <a:ext cx="4191000" cy="381000"/>
          </a:xfrm>
        </p:spPr>
        <p:txBody>
          <a:bodyPr/>
          <a:lstStyle/>
          <a:p>
            <a:r>
              <a:rPr lang="en-US" smtClean="0"/>
              <a:t>FAST  LEARN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588215" y="3243072"/>
            <a:ext cx="1479585" cy="148132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200" y="3276600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>
                <a:solidFill>
                  <a:prstClr val="white">
                    <a:lumMod val="65000"/>
                  </a:prstClr>
                </a:solidFill>
                <a:latin typeface="Georgia" pitchFamily="18" charset="0"/>
                <a:cs typeface="Arial" pitchFamily="34" charset="0"/>
              </a:rPr>
              <a:t>-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7789768" y="3487832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>
                <a:solidFill>
                  <a:prstClr val="white">
                    <a:lumMod val="65000"/>
                  </a:prstClr>
                </a:solidFill>
                <a:latin typeface="Georgia" pitchFamily="18" charset="0"/>
                <a:cs typeface="Arial" pitchFamily="34" charset="0"/>
              </a:rPr>
              <a:t>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2243" y="2895600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>
                <a:solidFill>
                  <a:prstClr val="white">
                    <a:lumMod val="65000"/>
                  </a:prstClr>
                </a:solidFill>
                <a:latin typeface="Georgia" pitchFamily="18" charset="0"/>
                <a:cs typeface="Arial" pitchFamily="34" charset="0"/>
              </a:rPr>
              <a:t>-</a:t>
            </a:r>
          </a:p>
        </p:txBody>
      </p:sp>
      <p:sp>
        <p:nvSpPr>
          <p:cNvPr id="10" name="TextBox 9"/>
          <p:cNvSpPr txBox="1"/>
          <p:nvPr/>
        </p:nvSpPr>
        <p:spPr>
          <a:xfrm rot="5400000">
            <a:off x="8094568" y="3106832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>
                <a:solidFill>
                  <a:prstClr val="white">
                    <a:lumMod val="65000"/>
                  </a:prstClr>
                </a:solidFill>
                <a:latin typeface="Georgia" pitchFamily="18" charset="0"/>
                <a:cs typeface="Arial" pitchFamily="34" charset="0"/>
              </a:rPr>
              <a:t>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35780" y="2556064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>
                <a:solidFill>
                  <a:prstClr val="white">
                    <a:lumMod val="65000"/>
                  </a:prstClr>
                </a:solidFill>
                <a:latin typeface="Georgia" pitchFamily="18" charset="0"/>
                <a:cs typeface="Arial" pitchFamily="34" charset="0"/>
              </a:rPr>
              <a:t>-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7914" y="4038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32714" y="3657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7514" y="3276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5400000">
            <a:off x="7789768" y="3487832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>
                <a:solidFill>
                  <a:srgbClr val="00B0F0"/>
                </a:solidFill>
                <a:latin typeface="Georgia" pitchFamily="18" charset="0"/>
                <a:cs typeface="Arial" pitchFamily="34" charset="0"/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96200" y="3276600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>
                <a:solidFill>
                  <a:srgbClr val="00B0F0"/>
                </a:solidFill>
                <a:latin typeface="Georgia" pitchFamily="18" charset="0"/>
                <a:cs typeface="Arial" pitchFamily="34" charset="0"/>
              </a:rPr>
              <a:t>-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8094568" y="3106832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 smtClean="0">
                <a:solidFill>
                  <a:srgbClr val="00B0F0"/>
                </a:solidFill>
                <a:latin typeface="Georgia" pitchFamily="18" charset="0"/>
                <a:cs typeface="Arial" pitchFamily="34" charset="0"/>
              </a:rPr>
              <a:t>-</a:t>
            </a:r>
            <a:endParaRPr lang="en-US" sz="12500" b="1" dirty="0">
              <a:solidFill>
                <a:srgbClr val="00B0F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05800" y="2556064"/>
            <a:ext cx="762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>
                <a:solidFill>
                  <a:srgbClr val="00B0F0"/>
                </a:solidFill>
                <a:latin typeface="Georgia" pitchFamily="18" charset="0"/>
                <a:cs typeface="Arial" pitchFamily="34" charset="0"/>
              </a:rPr>
              <a:t>-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01000" y="2895600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>
                <a:solidFill>
                  <a:schemeClr val="accent4"/>
                </a:solidFill>
                <a:latin typeface="Georgia" pitchFamily="18" charset="0"/>
                <a:cs typeface="Arial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8459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438400" y="1600200"/>
            <a:ext cx="9494141" cy="3744686"/>
            <a:chOff x="-1799771" y="2148114"/>
            <a:chExt cx="9494141" cy="3744686"/>
          </a:xfrm>
        </p:grpSpPr>
        <p:sp>
          <p:nvSpPr>
            <p:cNvPr id="8" name="TextBox 7"/>
            <p:cNvSpPr txBox="1"/>
            <p:nvPr/>
          </p:nvSpPr>
          <p:spPr>
            <a:xfrm>
              <a:off x="3474945" y="2340445"/>
              <a:ext cx="4219425" cy="156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9600" b="1" kern="600" dirty="0" smtClean="0">
                  <a:solidFill>
                    <a:schemeClr val="accent1"/>
                  </a:solidFill>
                  <a:effectLst>
                    <a:outerShdw blurRad="101600" dist="508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S</a:t>
              </a:r>
              <a:r>
                <a:rPr lang="en-US" sz="9600" b="1" kern="600" dirty="0" smtClean="0">
                  <a:solidFill>
                    <a:schemeClr val="accent4"/>
                  </a:solidFill>
                  <a:effectLst>
                    <a:outerShdw blurRad="101600" dist="508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T</a:t>
              </a:r>
              <a:r>
                <a:rPr lang="en-US" sz="9600" b="1" kern="600" dirty="0" smtClean="0">
                  <a:solidFill>
                    <a:schemeClr val="accent2"/>
                  </a:solidFill>
                  <a:effectLst>
                    <a:outerShdw blurRad="101600" dist="508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E</a:t>
              </a:r>
              <a:r>
                <a:rPr lang="en-US" sz="9600" b="1" kern="600" dirty="0" smtClean="0">
                  <a:solidFill>
                    <a:srgbClr val="FF0000"/>
                  </a:solidFill>
                  <a:effectLst>
                    <a:outerShdw blurRad="101600" dist="508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P</a:t>
              </a:r>
              <a:r>
                <a:rPr lang="en-US" sz="9600" b="1" kern="600" dirty="0" smtClean="0">
                  <a:solidFill>
                    <a:srgbClr val="7030A0"/>
                  </a:solidFill>
                  <a:effectLst>
                    <a:outerShdw blurRad="101600" dist="508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rPr>
                <a:t>S</a:t>
              </a:r>
              <a:endParaRPr lang="en-US" sz="9600" b="1" kern="600" dirty="0">
                <a:solidFill>
                  <a:srgbClr val="7030A0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-1799771" y="2148114"/>
              <a:ext cx="4876800" cy="3744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014324" y="3420070"/>
            <a:ext cx="5596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FOR  CREATING</a:t>
            </a:r>
            <a:endParaRPr lang="en-US" sz="5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6105" y="4114800"/>
            <a:ext cx="92574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WEBSITE</a:t>
            </a:r>
          </a:p>
        </p:txBody>
      </p:sp>
      <p:sp>
        <p:nvSpPr>
          <p:cNvPr id="16" name="Oval 15"/>
          <p:cNvSpPr/>
          <p:nvPr/>
        </p:nvSpPr>
        <p:spPr>
          <a:xfrm>
            <a:off x="762000" y="1600200"/>
            <a:ext cx="2057400" cy="205740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07328" y="1676400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3000" y="1104543"/>
            <a:ext cx="1219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 smtClean="0">
                <a:solidFill>
                  <a:prstClr val="white">
                    <a:lumMod val="65000"/>
                  </a:prstClr>
                </a:solidFill>
                <a:latin typeface="Georgia" pitchFamily="18" charset="0"/>
                <a:cs typeface="Arial" pitchFamily="34" charset="0"/>
              </a:rPr>
              <a:t>5</a:t>
            </a:r>
            <a:endParaRPr lang="en-US" sz="15000" b="1" dirty="0">
              <a:solidFill>
                <a:prstClr val="white">
                  <a:lumMod val="65000"/>
                </a:prstClr>
              </a:solidFill>
              <a:latin typeface="Georgia" pitchFamily="18" charset="0"/>
              <a:cs typeface="Arial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88642">
            <a:off x="504887" y="1029154"/>
            <a:ext cx="1962150" cy="914400"/>
          </a:xfrm>
          <a:prstGeom prst="rect">
            <a:avLst/>
          </a:prstGeom>
          <a:effectLst>
            <a:outerShdw blurRad="50800" dist="63500" dir="8100000" algn="tr" rotWithShape="0">
              <a:prstClr val="black">
                <a:alpha val="36000"/>
              </a:prstClr>
            </a:outerShdw>
          </a:effectLst>
        </p:spPr>
      </p:pic>
      <p:pic>
        <p:nvPicPr>
          <p:cNvPr id="1026" name="Picture 2" descr="D:\21-9-2012\22-9-2012\spiderweb-300x2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990975"/>
            <a:ext cx="28575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21-9-2012\22-9-2012\spiderweb-300x2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990975"/>
            <a:ext cx="28575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21-9-2012\22-9-2012\spiderweb-300x2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3990975"/>
            <a:ext cx="28575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:\21-9-2012\22-9-2012\spiderweb-300x2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990975"/>
            <a:ext cx="28575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51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1.85185E-6 L 0.96666 -1.85185E-6 " pathEditMode="relative" rAng="0" ptsTypes="AA">
                                          <p:cBhvr>
                                            <p:cTn id="8" dur="20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0 L 0.96805 0 " pathEditMode="relative" rAng="0" ptsTypes="AA">
                                          <p:cBhvr>
                                            <p:cTn id="12" dur="200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3200000">
                                          <p:cBhvr>
                                            <p:cTn id="1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1.85185E-6 L 0.96666 -1.85185E-6 " pathEditMode="relative" rAng="0" ptsTypes="AA">
                                          <p:cBhvr>
                                            <p:cTn id="18" dur="20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70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2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3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8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31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34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1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8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5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 animBg="1"/>
          <p:bldP spid="16" grpId="1" animBg="1"/>
          <p:bldP spid="12" grpId="0" animBg="1"/>
          <p:bldP spid="12" grpId="1" animBg="1"/>
          <p:bldP spid="17" grpId="0"/>
          <p:bldP spid="17" grpId="1"/>
          <p:bldP spid="17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1.85185E-6 L 0.96666 -1.85185E-6 " pathEditMode="relative" rAng="0" ptsTypes="AA">
                                          <p:cBhvr>
                                            <p:cTn id="8" dur="200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0 L 0.96805 0 " pathEditMode="relative" rAng="0" ptsTypes="AA">
                                          <p:cBhvr>
                                            <p:cTn id="12" dur="200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3200000">
                                          <p:cBhvr>
                                            <p:cTn id="14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1.85185E-6 L 0.96666 -1.85185E-6 " pathEditMode="relative" rAng="0" ptsTypes="AA">
                                          <p:cBhvr>
                                            <p:cTn id="18" dur="200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8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31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34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1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48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5" presetID="23" presetClass="entr" presetSubtype="3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 animBg="1"/>
          <p:bldP spid="16" grpId="1" animBg="1"/>
          <p:bldP spid="12" grpId="0" animBg="1"/>
          <p:bldP spid="12" grpId="1" animBg="1"/>
          <p:bldP spid="17" grpId="0"/>
          <p:bldP spid="17" grpId="1"/>
          <p:bldP spid="17" grpId="2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76200" y="720565"/>
            <a:ext cx="2057400" cy="2708434"/>
            <a:chOff x="762000" y="1557456"/>
            <a:chExt cx="2057400" cy="2708433"/>
          </a:xfrm>
        </p:grpSpPr>
        <p:sp>
          <p:nvSpPr>
            <p:cNvPr id="6" name="Oval 5"/>
            <p:cNvSpPr/>
            <p:nvPr/>
          </p:nvSpPr>
          <p:spPr>
            <a:xfrm>
              <a:off x="762000" y="1946209"/>
              <a:ext cx="2057400" cy="2057400"/>
            </a:xfrm>
            <a:prstGeom prst="ellipse">
              <a:avLst/>
            </a:prstGeom>
            <a:gradFill flip="none" rotWithShape="1">
              <a:gsLst>
                <a:gs pos="0">
                  <a:srgbClr val="F39C29"/>
                </a:gs>
                <a:gs pos="50000">
                  <a:srgbClr val="F7931D"/>
                </a:gs>
                <a:gs pos="100000">
                  <a:srgbClr val="FF6600"/>
                </a:gs>
              </a:gsLst>
              <a:path path="circle">
                <a:fillToRect l="50000" t="50000" r="50000" b="50000"/>
              </a:path>
              <a:tileRect/>
            </a:gradFill>
            <a:ln w="8255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prstClr val="white"/>
                  </a:solidFill>
                </a:rPr>
                <a:t>            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21392" y="1557456"/>
              <a:ext cx="1219200" cy="2708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0" b="1" dirty="0" smtClean="0">
                  <a:solidFill>
                    <a:srgbClr val="F26200">
                      <a:alpha val="40000"/>
                    </a:srgbClr>
                  </a:solidFill>
                  <a:cs typeface="Arial" pitchFamily="34" charset="0"/>
                </a:rPr>
                <a:t>1</a:t>
              </a:r>
              <a:endParaRPr lang="en-US" sz="17000" b="1" dirty="0">
                <a:solidFill>
                  <a:srgbClr val="F26200">
                    <a:alpha val="40000"/>
                  </a:srgbClr>
                </a:solidFill>
                <a:cs typeface="Arial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007328" y="1992354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prstClr val="white"/>
                  </a:solidFill>
                </a:rPr>
                <a:t>       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752600" y="2854165"/>
            <a:ext cx="2057400" cy="2708434"/>
            <a:chOff x="3543300" y="1591943"/>
            <a:chExt cx="2057400" cy="2708433"/>
          </a:xfrm>
        </p:grpSpPr>
        <p:sp>
          <p:nvSpPr>
            <p:cNvPr id="4" name="Oval 3"/>
            <p:cNvSpPr/>
            <p:nvPr/>
          </p:nvSpPr>
          <p:spPr>
            <a:xfrm>
              <a:off x="3543300" y="1946209"/>
              <a:ext cx="2057400" cy="20574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50000">
                  <a:srgbClr val="399ECB"/>
                </a:gs>
                <a:gs pos="100000">
                  <a:srgbClr val="0077D0"/>
                </a:gs>
              </a:gsLst>
              <a:path path="circle">
                <a:fillToRect l="50000" t="50000" r="50000" b="50000"/>
              </a:path>
            </a:gradFill>
            <a:ln w="82550">
              <a:noFill/>
            </a:ln>
            <a:effectLst>
              <a:outerShdw blurRad="1270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prstClr val="white"/>
                  </a:solidFill>
                </a:rPr>
                <a:t>            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33968" y="1591943"/>
              <a:ext cx="1219200" cy="2708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0" b="1" dirty="0" smtClean="0">
                  <a:solidFill>
                    <a:srgbClr val="2A7A9E">
                      <a:alpha val="40000"/>
                    </a:srgbClr>
                  </a:solidFill>
                  <a:cs typeface="Arial" pitchFamily="34" charset="0"/>
                </a:rPr>
                <a:t>2</a:t>
              </a:r>
              <a:endParaRPr lang="en-US" sz="17000" b="1" dirty="0">
                <a:solidFill>
                  <a:srgbClr val="2A7A9E">
                    <a:alpha val="40000"/>
                  </a:srgbClr>
                </a:solidFill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782124" y="1988634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prstClr val="white"/>
                  </a:solidFill>
                </a:rPr>
                <a:t>       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05200" y="720565"/>
            <a:ext cx="2057400" cy="2708434"/>
            <a:chOff x="6324600" y="1552745"/>
            <a:chExt cx="2057400" cy="2708433"/>
          </a:xfrm>
        </p:grpSpPr>
        <p:sp>
          <p:nvSpPr>
            <p:cNvPr id="5" name="Oval 4"/>
            <p:cNvSpPr/>
            <p:nvPr/>
          </p:nvSpPr>
          <p:spPr>
            <a:xfrm>
              <a:off x="6324600" y="1953643"/>
              <a:ext cx="2057400" cy="2057400"/>
            </a:xfrm>
            <a:prstGeom prst="ellipse">
              <a:avLst/>
            </a:prstGeom>
            <a:gradFill flip="none" rotWithShape="1">
              <a:gsLst>
                <a:gs pos="5000">
                  <a:srgbClr val="84D830"/>
                </a:gs>
                <a:gs pos="48000">
                  <a:srgbClr val="7BCF27"/>
                </a:gs>
                <a:gs pos="100000">
                  <a:srgbClr val="56901C"/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prstClr val="white"/>
                  </a:solidFill>
                </a:rPr>
                <a:t>            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05600" y="1552745"/>
              <a:ext cx="1219200" cy="2708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0" b="1" dirty="0" smtClean="0">
                  <a:solidFill>
                    <a:srgbClr val="65B131">
                      <a:alpha val="64000"/>
                    </a:srgbClr>
                  </a:solidFill>
                  <a:cs typeface="Arial" pitchFamily="34" charset="0"/>
                </a:rPr>
                <a:t>3</a:t>
              </a:r>
              <a:endParaRPr lang="en-US" sz="17000" b="1" dirty="0">
                <a:solidFill>
                  <a:srgbClr val="65B131">
                    <a:alpha val="64000"/>
                  </a:srgbClr>
                </a:solidFill>
                <a:cs typeface="Arial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569928" y="2005362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prstClr val="white"/>
                  </a:solidFill>
                </a:rPr>
                <a:t>       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-457200" y="1634965"/>
            <a:ext cx="2639124" cy="4513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 algn="ctr"/>
            <a:r>
              <a:rPr lang="en-US" sz="2800" b="1" dirty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rPr>
              <a:t>Feasibility</a:t>
            </a:r>
          </a:p>
          <a:p>
            <a:pPr lvl="1" algn="ctr"/>
            <a:r>
              <a:rPr lang="en-US" sz="2800" b="1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rPr>
              <a:t> Analysis</a:t>
            </a:r>
            <a:endParaRPr lang="en-US" sz="2800" b="1" dirty="0">
              <a:solidFill>
                <a:schemeClr val="bg1"/>
              </a:solidFill>
              <a:effectLst>
                <a:outerShdw blurRad="50800" dist="25400" dir="5400000" algn="t" rotWithShape="0">
                  <a:prstClr val="black">
                    <a:alpha val="15000"/>
                  </a:prst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0200" y="3805058"/>
            <a:ext cx="23729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rPr>
              <a:t> Requirement  </a:t>
            </a:r>
            <a:endParaRPr lang="en-US" sz="2800" b="1" dirty="0" smtClean="0">
              <a:solidFill>
                <a:schemeClr val="bg1"/>
              </a:solidFill>
              <a:effectLst>
                <a:outerShdw blurRad="50800" dist="25400" dir="5400000" algn="t" rotWithShape="0">
                  <a:prstClr val="black">
                    <a:alpha val="15000"/>
                  </a:prstClr>
                </a:outerShdw>
              </a:effectLst>
            </a:endParaRPr>
          </a:p>
          <a:p>
            <a:r>
              <a:rPr lang="en-US" sz="2800" b="1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rPr>
              <a:t>    Analysis</a:t>
            </a:r>
            <a:endParaRPr lang="en-US" sz="2800" b="1" dirty="0">
              <a:solidFill>
                <a:schemeClr val="bg1"/>
              </a:solidFill>
              <a:effectLst>
                <a:outerShdw blurRad="50800" dist="25400" dir="5400000" algn="t" rotWithShape="0">
                  <a:prstClr val="black">
                    <a:alpha val="15000"/>
                  </a:prstClr>
                </a:outerShdw>
              </a:effectLst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257800" y="2854165"/>
            <a:ext cx="2057400" cy="2708435"/>
            <a:chOff x="762000" y="1598891"/>
            <a:chExt cx="2057400" cy="2708433"/>
          </a:xfrm>
        </p:grpSpPr>
        <p:sp>
          <p:nvSpPr>
            <p:cNvPr id="27" name="Oval 26"/>
            <p:cNvSpPr/>
            <p:nvPr/>
          </p:nvSpPr>
          <p:spPr>
            <a:xfrm>
              <a:off x="762000" y="1946209"/>
              <a:ext cx="2057400" cy="2057400"/>
            </a:xfrm>
            <a:prstGeom prst="ellipse">
              <a:avLst/>
            </a:prstGeom>
            <a:solidFill>
              <a:srgbClr val="FF3300"/>
            </a:solidFill>
            <a:ln w="8255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rgbClr val="FF0000"/>
                  </a:solidFill>
                </a:rPr>
                <a:t>            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007328" y="1992354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prstClr val="white"/>
                  </a:solidFill>
                </a:rPr>
                <a:t>      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43000" y="1598891"/>
              <a:ext cx="1219200" cy="2708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0" b="1" dirty="0">
                  <a:solidFill>
                    <a:srgbClr val="FF603B"/>
                  </a:solidFill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10400" y="755331"/>
            <a:ext cx="2057400" cy="2708434"/>
            <a:chOff x="762000" y="1557456"/>
            <a:chExt cx="2057400" cy="2708433"/>
          </a:xfrm>
        </p:grpSpPr>
        <p:sp>
          <p:nvSpPr>
            <p:cNvPr id="31" name="Oval 30"/>
            <p:cNvSpPr/>
            <p:nvPr/>
          </p:nvSpPr>
          <p:spPr>
            <a:xfrm>
              <a:off x="762000" y="1946209"/>
              <a:ext cx="2057400" cy="2057400"/>
            </a:xfrm>
            <a:prstGeom prst="ellipse">
              <a:avLst/>
            </a:prstGeom>
            <a:solidFill>
              <a:srgbClr val="7030A0"/>
            </a:solidFill>
            <a:ln w="8255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prstClr val="white"/>
                  </a:solidFill>
                </a:rPr>
                <a:t>            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43000" y="1557456"/>
              <a:ext cx="1219200" cy="2708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0" b="1" dirty="0">
                  <a:solidFill>
                    <a:srgbClr val="7B00F6"/>
                  </a:solidFill>
                  <a:cs typeface="Arial" pitchFamily="34" charset="0"/>
                </a:rPr>
                <a:t>5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1007328" y="1992354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prstClr val="white"/>
                  </a:solidFill>
                </a:rPr>
                <a:t>       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05200" y="1873745"/>
            <a:ext cx="1646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</a:pPr>
            <a:r>
              <a:rPr lang="en-US" sz="2800" b="1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rPr>
              <a:t>Design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61947" y="3929277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</a:pPr>
            <a:r>
              <a:rPr lang="en-US" sz="2800" b="1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rPr>
              <a:t>Coding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998324" y="1873745"/>
            <a:ext cx="1688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</a:pPr>
            <a:r>
              <a:rPr lang="en-US" sz="2800" b="1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rPr>
              <a:t>Testing</a:t>
            </a:r>
          </a:p>
        </p:txBody>
      </p:sp>
      <p:sp>
        <p:nvSpPr>
          <p:cNvPr id="12" name="Down Arrow 11"/>
          <p:cNvSpPr/>
          <p:nvPr/>
        </p:nvSpPr>
        <p:spPr>
          <a:xfrm rot="19367107">
            <a:off x="1755996" y="2815620"/>
            <a:ext cx="457200" cy="646664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 rot="19367107">
            <a:off x="5178204" y="2862316"/>
            <a:ext cx="457200" cy="646664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 rot="13370326">
            <a:off x="3443752" y="2880464"/>
            <a:ext cx="457200" cy="646664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 rot="13370326">
            <a:off x="6927728" y="2865544"/>
            <a:ext cx="457200" cy="646664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92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6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H="1">
            <a:off x="862798" y="1807000"/>
            <a:ext cx="1491449" cy="1012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sz="17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FAST  LEARN</a:t>
            </a:r>
            <a:endParaRPr lang="en-US" sz="17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1392" y="1557456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b="1" dirty="0" smtClean="0">
                <a:solidFill>
                  <a:srgbClr val="F26200">
                    <a:alpha val="40000"/>
                  </a:srgbClr>
                </a:solidFill>
                <a:cs typeface="Arial" pitchFamily="34" charset="0"/>
              </a:rPr>
              <a:t>1</a:t>
            </a:r>
            <a:endParaRPr lang="en-US" sz="17000" b="1" dirty="0">
              <a:solidFill>
                <a:srgbClr val="F26200">
                  <a:alpha val="40000"/>
                </a:srgbClr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7000" y="2644914"/>
            <a:ext cx="5638800" cy="70788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 algn="ctr"/>
            <a:r>
              <a:rPr lang="en-US" sz="40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Feasibility  Analysis</a:t>
            </a:r>
            <a:endParaRPr lang="en-US" sz="4000" b="1" dirty="0">
              <a:solidFill>
                <a:prstClr val="black">
                  <a:lumMod val="85000"/>
                  <a:lumOff val="15000"/>
                </a:prstClr>
              </a:solidFill>
              <a:latin typeface="+mj-lt"/>
            </a:endParaRPr>
          </a:p>
        </p:txBody>
      </p:sp>
      <p:pic>
        <p:nvPicPr>
          <p:cNvPr id="22" name="Picture 2" descr="C:\Documents and Settings\Kislay\Desktop\untitled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28800"/>
            <a:ext cx="22669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684353" y="1807000"/>
            <a:ext cx="2811447" cy="1012054"/>
            <a:chOff x="1651246" y="1518082"/>
            <a:chExt cx="2811447" cy="1012054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25" name="Rectangle 24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flipH="1">
            <a:off x="7953" y="1807000"/>
            <a:ext cx="2811447" cy="1012054"/>
            <a:chOff x="1651246" y="1518082"/>
            <a:chExt cx="2811447" cy="101205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/>
          <p:cNvSpPr/>
          <p:nvPr/>
        </p:nvSpPr>
        <p:spPr>
          <a:xfrm>
            <a:off x="1232777" y="1938775"/>
            <a:ext cx="2057400" cy="2057400"/>
          </a:xfrm>
          <a:prstGeom prst="ellipse">
            <a:avLst/>
          </a:prstGeom>
          <a:solidFill>
            <a:schemeClr val="accent1"/>
          </a:soli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78105" y="1984920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30505" y="1524000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b="1" dirty="0">
                <a:solidFill>
                  <a:srgbClr val="F26200">
                    <a:alpha val="40000"/>
                  </a:srgbClr>
                </a:solidFill>
                <a:cs typeface="Arial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000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6 1.48148E-6 L -0.00452 -0.70394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35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23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88889E-6 1.48148E-6 L 0.00382 -0.70394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35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4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11111E-6 L 0.0026 -0.69931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3497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4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11111E-6 L 0.0026 -0.6993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00" y="38829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4000" b="1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Feasibility  Analysis</a:t>
            </a:r>
            <a:endParaRPr lang="en-US" sz="4000" b="1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46262" y="1180195"/>
            <a:ext cx="7530938" cy="1219200"/>
          </a:xfrm>
          <a:custGeom>
            <a:avLst/>
            <a:gdLst>
              <a:gd name="connsiteX0" fmla="*/ 0 w 7347628"/>
              <a:gd name="connsiteY0" fmla="*/ 77317 h 773172"/>
              <a:gd name="connsiteX1" fmla="*/ 77317 w 7347628"/>
              <a:gd name="connsiteY1" fmla="*/ 0 h 773172"/>
              <a:gd name="connsiteX2" fmla="*/ 7270311 w 7347628"/>
              <a:gd name="connsiteY2" fmla="*/ 0 h 773172"/>
              <a:gd name="connsiteX3" fmla="*/ 7347628 w 7347628"/>
              <a:gd name="connsiteY3" fmla="*/ 77317 h 773172"/>
              <a:gd name="connsiteX4" fmla="*/ 7347628 w 7347628"/>
              <a:gd name="connsiteY4" fmla="*/ 695855 h 773172"/>
              <a:gd name="connsiteX5" fmla="*/ 7270311 w 7347628"/>
              <a:gd name="connsiteY5" fmla="*/ 773172 h 773172"/>
              <a:gd name="connsiteX6" fmla="*/ 77317 w 7347628"/>
              <a:gd name="connsiteY6" fmla="*/ 773172 h 773172"/>
              <a:gd name="connsiteX7" fmla="*/ 0 w 7347628"/>
              <a:gd name="connsiteY7" fmla="*/ 695855 h 773172"/>
              <a:gd name="connsiteX8" fmla="*/ 0 w 7347628"/>
              <a:gd name="connsiteY8" fmla="*/ 77317 h 77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47628" h="773172">
                <a:moveTo>
                  <a:pt x="0" y="77317"/>
                </a:moveTo>
                <a:cubicBezTo>
                  <a:pt x="0" y="34616"/>
                  <a:pt x="34616" y="0"/>
                  <a:pt x="77317" y="0"/>
                </a:cubicBezTo>
                <a:lnTo>
                  <a:pt x="7270311" y="0"/>
                </a:lnTo>
                <a:cubicBezTo>
                  <a:pt x="7313012" y="0"/>
                  <a:pt x="7347628" y="34616"/>
                  <a:pt x="7347628" y="77317"/>
                </a:cubicBezTo>
                <a:lnTo>
                  <a:pt x="7347628" y="695855"/>
                </a:lnTo>
                <a:cubicBezTo>
                  <a:pt x="7347628" y="738556"/>
                  <a:pt x="7313012" y="773172"/>
                  <a:pt x="7270311" y="773172"/>
                </a:cubicBezTo>
                <a:lnTo>
                  <a:pt x="77317" y="773172"/>
                </a:lnTo>
                <a:cubicBezTo>
                  <a:pt x="34616" y="773172"/>
                  <a:pt x="0" y="738556"/>
                  <a:pt x="0" y="695855"/>
                </a:cubicBezTo>
                <a:lnTo>
                  <a:pt x="0" y="77317"/>
                </a:lnTo>
                <a:close/>
              </a:path>
            </a:pathLst>
          </a:cu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105015" tIns="78980" rIns="105015" bIns="78980" numCol="1" spcCol="1270" anchor="ctr" anchorCtr="0">
            <a:noAutofit/>
          </a:bodyPr>
          <a:lstStyle/>
          <a:p>
            <a:pPr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 smtClean="0">
                <a:solidFill>
                  <a:sysClr val="window" lastClr="FFFFFF"/>
                </a:solidFill>
              </a:rPr>
              <a:t>Feasibility Analysis includes Project Requirements in terms of :</a:t>
            </a:r>
            <a:endParaRPr lang="en-US" sz="4000" b="1" dirty="0">
              <a:solidFill>
                <a:sysClr val="window" lastClr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6556" y="2507215"/>
            <a:ext cx="630002" cy="58479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7" name="Freeform 6"/>
          <p:cNvSpPr/>
          <p:nvPr/>
        </p:nvSpPr>
        <p:spPr>
          <a:xfrm>
            <a:off x="1343034" y="2507215"/>
            <a:ext cx="6581766" cy="584797"/>
          </a:xfrm>
          <a:custGeom>
            <a:avLst/>
            <a:gdLst>
              <a:gd name="connsiteX0" fmla="*/ 0 w 6728242"/>
              <a:gd name="connsiteY0" fmla="*/ 88190 h 529037"/>
              <a:gd name="connsiteX1" fmla="*/ 88190 w 6728242"/>
              <a:gd name="connsiteY1" fmla="*/ 0 h 529037"/>
              <a:gd name="connsiteX2" fmla="*/ 6640052 w 6728242"/>
              <a:gd name="connsiteY2" fmla="*/ 0 h 529037"/>
              <a:gd name="connsiteX3" fmla="*/ 6728242 w 6728242"/>
              <a:gd name="connsiteY3" fmla="*/ 88190 h 529037"/>
              <a:gd name="connsiteX4" fmla="*/ 6728242 w 6728242"/>
              <a:gd name="connsiteY4" fmla="*/ 440847 h 529037"/>
              <a:gd name="connsiteX5" fmla="*/ 6640052 w 6728242"/>
              <a:gd name="connsiteY5" fmla="*/ 529037 h 529037"/>
              <a:gd name="connsiteX6" fmla="*/ 88190 w 6728242"/>
              <a:gd name="connsiteY6" fmla="*/ 529037 h 529037"/>
              <a:gd name="connsiteX7" fmla="*/ 0 w 6728242"/>
              <a:gd name="connsiteY7" fmla="*/ 440847 h 529037"/>
              <a:gd name="connsiteX8" fmla="*/ 0 w 6728242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242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640052" y="0"/>
                </a:lnTo>
                <a:cubicBezTo>
                  <a:pt x="6688758" y="0"/>
                  <a:pt x="6728242" y="39484"/>
                  <a:pt x="6728242" y="88190"/>
                </a:cubicBezTo>
                <a:lnTo>
                  <a:pt x="6728242" y="440847"/>
                </a:lnTo>
                <a:cubicBezTo>
                  <a:pt x="6728242" y="489553"/>
                  <a:pt x="6688758" y="529037"/>
                  <a:pt x="6640052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dirty="0" smtClean="0">
                <a:solidFill>
                  <a:sysClr val="windowText" lastClr="000000"/>
                </a:solidFill>
                <a:latin typeface="Calibri"/>
              </a:rPr>
              <a:t>Input  &amp;  Output  Data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6556" y="3154010"/>
            <a:ext cx="630002" cy="58479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9" name="Freeform 8"/>
          <p:cNvSpPr/>
          <p:nvPr/>
        </p:nvSpPr>
        <p:spPr>
          <a:xfrm>
            <a:off x="1343034" y="3154010"/>
            <a:ext cx="6581766" cy="584797"/>
          </a:xfrm>
          <a:custGeom>
            <a:avLst/>
            <a:gdLst>
              <a:gd name="connsiteX0" fmla="*/ 0 w 6728242"/>
              <a:gd name="connsiteY0" fmla="*/ 88190 h 529037"/>
              <a:gd name="connsiteX1" fmla="*/ 88190 w 6728242"/>
              <a:gd name="connsiteY1" fmla="*/ 0 h 529037"/>
              <a:gd name="connsiteX2" fmla="*/ 6640052 w 6728242"/>
              <a:gd name="connsiteY2" fmla="*/ 0 h 529037"/>
              <a:gd name="connsiteX3" fmla="*/ 6728242 w 6728242"/>
              <a:gd name="connsiteY3" fmla="*/ 88190 h 529037"/>
              <a:gd name="connsiteX4" fmla="*/ 6728242 w 6728242"/>
              <a:gd name="connsiteY4" fmla="*/ 440847 h 529037"/>
              <a:gd name="connsiteX5" fmla="*/ 6640052 w 6728242"/>
              <a:gd name="connsiteY5" fmla="*/ 529037 h 529037"/>
              <a:gd name="connsiteX6" fmla="*/ 88190 w 6728242"/>
              <a:gd name="connsiteY6" fmla="*/ 529037 h 529037"/>
              <a:gd name="connsiteX7" fmla="*/ 0 w 6728242"/>
              <a:gd name="connsiteY7" fmla="*/ 440847 h 529037"/>
              <a:gd name="connsiteX8" fmla="*/ 0 w 6728242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242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640052" y="0"/>
                </a:lnTo>
                <a:cubicBezTo>
                  <a:pt x="6688758" y="0"/>
                  <a:pt x="6728242" y="39484"/>
                  <a:pt x="6728242" y="88190"/>
                </a:cubicBezTo>
                <a:lnTo>
                  <a:pt x="6728242" y="440847"/>
                </a:lnTo>
                <a:cubicBezTo>
                  <a:pt x="6728242" y="489553"/>
                  <a:pt x="6688758" y="529037"/>
                  <a:pt x="6640052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dirty="0" smtClean="0">
                <a:solidFill>
                  <a:sysClr val="windowText" lastClr="000000"/>
                </a:solidFill>
                <a:latin typeface="Calibri"/>
              </a:rPr>
              <a:t>Schedule  of  Project 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6556" y="3797607"/>
            <a:ext cx="630002" cy="58479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1" name="Freeform 10"/>
          <p:cNvSpPr/>
          <p:nvPr/>
        </p:nvSpPr>
        <p:spPr>
          <a:xfrm>
            <a:off x="1343034" y="3797607"/>
            <a:ext cx="6581766" cy="584797"/>
          </a:xfrm>
          <a:custGeom>
            <a:avLst/>
            <a:gdLst>
              <a:gd name="connsiteX0" fmla="*/ 0 w 6728242"/>
              <a:gd name="connsiteY0" fmla="*/ 88190 h 529037"/>
              <a:gd name="connsiteX1" fmla="*/ 88190 w 6728242"/>
              <a:gd name="connsiteY1" fmla="*/ 0 h 529037"/>
              <a:gd name="connsiteX2" fmla="*/ 6640052 w 6728242"/>
              <a:gd name="connsiteY2" fmla="*/ 0 h 529037"/>
              <a:gd name="connsiteX3" fmla="*/ 6728242 w 6728242"/>
              <a:gd name="connsiteY3" fmla="*/ 88190 h 529037"/>
              <a:gd name="connsiteX4" fmla="*/ 6728242 w 6728242"/>
              <a:gd name="connsiteY4" fmla="*/ 440847 h 529037"/>
              <a:gd name="connsiteX5" fmla="*/ 6640052 w 6728242"/>
              <a:gd name="connsiteY5" fmla="*/ 529037 h 529037"/>
              <a:gd name="connsiteX6" fmla="*/ 88190 w 6728242"/>
              <a:gd name="connsiteY6" fmla="*/ 529037 h 529037"/>
              <a:gd name="connsiteX7" fmla="*/ 0 w 6728242"/>
              <a:gd name="connsiteY7" fmla="*/ 440847 h 529037"/>
              <a:gd name="connsiteX8" fmla="*/ 0 w 6728242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242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640052" y="0"/>
                </a:lnTo>
                <a:cubicBezTo>
                  <a:pt x="6688758" y="0"/>
                  <a:pt x="6728242" y="39484"/>
                  <a:pt x="6728242" y="88190"/>
                </a:cubicBezTo>
                <a:lnTo>
                  <a:pt x="6728242" y="440847"/>
                </a:lnTo>
                <a:cubicBezTo>
                  <a:pt x="6728242" y="489553"/>
                  <a:pt x="6688758" y="529037"/>
                  <a:pt x="6640052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dirty="0" smtClean="0">
                <a:solidFill>
                  <a:sysClr val="windowText" lastClr="000000"/>
                </a:solidFill>
                <a:latin typeface="Calibri"/>
              </a:rPr>
              <a:t>Available  Software  Tools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66556" y="4444403"/>
            <a:ext cx="630002" cy="58479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3" name="Freeform 12"/>
          <p:cNvSpPr/>
          <p:nvPr/>
        </p:nvSpPr>
        <p:spPr>
          <a:xfrm>
            <a:off x="1343034" y="4444403"/>
            <a:ext cx="6581766" cy="584797"/>
          </a:xfrm>
          <a:custGeom>
            <a:avLst/>
            <a:gdLst>
              <a:gd name="connsiteX0" fmla="*/ 0 w 6728242"/>
              <a:gd name="connsiteY0" fmla="*/ 88190 h 529037"/>
              <a:gd name="connsiteX1" fmla="*/ 88190 w 6728242"/>
              <a:gd name="connsiteY1" fmla="*/ 0 h 529037"/>
              <a:gd name="connsiteX2" fmla="*/ 6640052 w 6728242"/>
              <a:gd name="connsiteY2" fmla="*/ 0 h 529037"/>
              <a:gd name="connsiteX3" fmla="*/ 6728242 w 6728242"/>
              <a:gd name="connsiteY3" fmla="*/ 88190 h 529037"/>
              <a:gd name="connsiteX4" fmla="*/ 6728242 w 6728242"/>
              <a:gd name="connsiteY4" fmla="*/ 440847 h 529037"/>
              <a:gd name="connsiteX5" fmla="*/ 6640052 w 6728242"/>
              <a:gd name="connsiteY5" fmla="*/ 529037 h 529037"/>
              <a:gd name="connsiteX6" fmla="*/ 88190 w 6728242"/>
              <a:gd name="connsiteY6" fmla="*/ 529037 h 529037"/>
              <a:gd name="connsiteX7" fmla="*/ 0 w 6728242"/>
              <a:gd name="connsiteY7" fmla="*/ 440847 h 529037"/>
              <a:gd name="connsiteX8" fmla="*/ 0 w 6728242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242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640052" y="0"/>
                </a:lnTo>
                <a:cubicBezTo>
                  <a:pt x="6688758" y="0"/>
                  <a:pt x="6728242" y="39484"/>
                  <a:pt x="6728242" y="88190"/>
                </a:cubicBezTo>
                <a:lnTo>
                  <a:pt x="6728242" y="440847"/>
                </a:lnTo>
                <a:cubicBezTo>
                  <a:pt x="6728242" y="489553"/>
                  <a:pt x="6688758" y="529037"/>
                  <a:pt x="6640052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dirty="0" smtClean="0">
                <a:solidFill>
                  <a:sysClr val="windowText" lastClr="000000"/>
                </a:solidFill>
                <a:latin typeface="Calibri"/>
              </a:rPr>
              <a:t>Available  Hardware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865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7" grpId="0" animBg="1"/>
      <p:bldP spid="9" grpId="0" animBg="1"/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Kislay\Desktop\untitled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28800"/>
            <a:ext cx="22669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684353" y="1807000"/>
            <a:ext cx="2811447" cy="1012054"/>
            <a:chOff x="1651246" y="1518082"/>
            <a:chExt cx="2811447" cy="1012054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20" name="Rectangle 19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7953" y="1807000"/>
            <a:ext cx="2811447" cy="1012054"/>
            <a:chOff x="1651246" y="1518082"/>
            <a:chExt cx="2811447" cy="1012054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23" name="Rectangle 22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Oval 23"/>
          <p:cNvSpPr/>
          <p:nvPr/>
        </p:nvSpPr>
        <p:spPr>
          <a:xfrm>
            <a:off x="1232777" y="1938775"/>
            <a:ext cx="2057400" cy="2057400"/>
          </a:xfrm>
          <a:prstGeom prst="ellipse">
            <a:avLst/>
          </a:prstGeom>
          <a:solidFill>
            <a:srgbClr val="00B0F0"/>
          </a:soli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478105" y="1984920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30505" y="1524000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b="1" dirty="0">
                <a:solidFill>
                  <a:srgbClr val="2A7A9E">
                    <a:alpha val="40000"/>
                  </a:srgbClr>
                </a:solidFill>
                <a:cs typeface="Arial" pitchFamily="34" charset="0"/>
              </a:rPr>
              <a:t>2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17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FAST  LEARN</a:t>
            </a:r>
            <a:endParaRPr lang="en-US" sz="17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37217" y="2644914"/>
            <a:ext cx="5397183" cy="70788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1" algn="ctr"/>
            <a:r>
              <a:rPr lang="en-US" sz="40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Requirement  Analysis</a:t>
            </a:r>
            <a:endParaRPr lang="en-US" sz="4000" b="1" dirty="0">
              <a:solidFill>
                <a:prstClr val="black">
                  <a:lumMod val="85000"/>
                  <a:lumOff val="15000"/>
                </a:prst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497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6 1.48148E-6 L -0.00452 -0.70394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35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18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88889E-6 1.48148E-6 L 0.00382 -0.70394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35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21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4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11111E-6 L 0.0026 -0.69931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3497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4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11111E-6 L 0.0026 -0.6993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>
            <a:noAutofit/>
          </a:bodyPr>
          <a:lstStyle/>
          <a:p>
            <a:pPr lvl="1"/>
            <a:r>
              <a:rPr lang="en-US" sz="4000" b="1" kern="120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Requirement  Analysis</a:t>
            </a:r>
            <a:endParaRPr lang="en-US" sz="4000" b="1" kern="1200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/>
              <a:t>Requirement  Analysis  </a:t>
            </a:r>
            <a:r>
              <a:rPr lang="en-US" sz="2700" dirty="0" smtClean="0"/>
              <a:t>includes  gathering, analyzing,  validating  and  specifying  requirements. At  the  end  of  </a:t>
            </a:r>
          </a:p>
          <a:p>
            <a:r>
              <a:rPr lang="en-US" sz="2700" dirty="0" smtClean="0"/>
              <a:t>this  phase  Software  </a:t>
            </a:r>
            <a:r>
              <a:rPr lang="en-US" sz="2700" smtClean="0"/>
              <a:t>Requirement  </a:t>
            </a:r>
            <a:r>
              <a:rPr lang="en-US" sz="2700" smtClean="0"/>
              <a:t>Specification  </a:t>
            </a:r>
            <a:r>
              <a:rPr lang="en-US" sz="2700" dirty="0" smtClean="0"/>
              <a:t>(</a:t>
            </a:r>
            <a:r>
              <a:rPr lang="en-US" sz="2700" dirty="0"/>
              <a:t>SRS</a:t>
            </a:r>
            <a:r>
              <a:rPr lang="en-US" sz="2700" dirty="0" smtClean="0"/>
              <a:t>)  document  is  prepared. </a:t>
            </a:r>
            <a:endParaRPr lang="en-US" sz="2700" dirty="0"/>
          </a:p>
        </p:txBody>
      </p:sp>
      <p:pic>
        <p:nvPicPr>
          <p:cNvPr id="1026" name="Picture 2" descr="D:\srs documen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48000"/>
            <a:ext cx="2038350" cy="2857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0" y="3724870"/>
            <a:ext cx="57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</a:t>
            </a:r>
          </a:p>
          <a:p>
            <a:r>
              <a:rPr lang="en-US" b="1" dirty="0" smtClean="0"/>
              <a:t>R</a:t>
            </a:r>
          </a:p>
          <a:p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3033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46262" y="845600"/>
            <a:ext cx="7347628" cy="596617"/>
          </a:xfrm>
          <a:custGeom>
            <a:avLst/>
            <a:gdLst>
              <a:gd name="connsiteX0" fmla="*/ 0 w 7347628"/>
              <a:gd name="connsiteY0" fmla="*/ 77317 h 773172"/>
              <a:gd name="connsiteX1" fmla="*/ 77317 w 7347628"/>
              <a:gd name="connsiteY1" fmla="*/ 0 h 773172"/>
              <a:gd name="connsiteX2" fmla="*/ 7270311 w 7347628"/>
              <a:gd name="connsiteY2" fmla="*/ 0 h 773172"/>
              <a:gd name="connsiteX3" fmla="*/ 7347628 w 7347628"/>
              <a:gd name="connsiteY3" fmla="*/ 77317 h 773172"/>
              <a:gd name="connsiteX4" fmla="*/ 7347628 w 7347628"/>
              <a:gd name="connsiteY4" fmla="*/ 695855 h 773172"/>
              <a:gd name="connsiteX5" fmla="*/ 7270311 w 7347628"/>
              <a:gd name="connsiteY5" fmla="*/ 773172 h 773172"/>
              <a:gd name="connsiteX6" fmla="*/ 77317 w 7347628"/>
              <a:gd name="connsiteY6" fmla="*/ 773172 h 773172"/>
              <a:gd name="connsiteX7" fmla="*/ 0 w 7347628"/>
              <a:gd name="connsiteY7" fmla="*/ 695855 h 773172"/>
              <a:gd name="connsiteX8" fmla="*/ 0 w 7347628"/>
              <a:gd name="connsiteY8" fmla="*/ 77317 h 77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47628" h="773172">
                <a:moveTo>
                  <a:pt x="0" y="77317"/>
                </a:moveTo>
                <a:cubicBezTo>
                  <a:pt x="0" y="34616"/>
                  <a:pt x="34616" y="0"/>
                  <a:pt x="77317" y="0"/>
                </a:cubicBezTo>
                <a:lnTo>
                  <a:pt x="7270311" y="0"/>
                </a:lnTo>
                <a:cubicBezTo>
                  <a:pt x="7313012" y="0"/>
                  <a:pt x="7347628" y="34616"/>
                  <a:pt x="7347628" y="77317"/>
                </a:cubicBezTo>
                <a:lnTo>
                  <a:pt x="7347628" y="695855"/>
                </a:lnTo>
                <a:cubicBezTo>
                  <a:pt x="7347628" y="738556"/>
                  <a:pt x="7313012" y="773172"/>
                  <a:pt x="7270311" y="773172"/>
                </a:cubicBezTo>
                <a:lnTo>
                  <a:pt x="77317" y="773172"/>
                </a:lnTo>
                <a:cubicBezTo>
                  <a:pt x="34616" y="773172"/>
                  <a:pt x="0" y="738556"/>
                  <a:pt x="0" y="695855"/>
                </a:cubicBezTo>
                <a:lnTo>
                  <a:pt x="0" y="77317"/>
                </a:lnTo>
                <a:close/>
              </a:path>
            </a:pathLst>
          </a:cu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105015" tIns="78980" rIns="105015" bIns="78980" numCol="1" spcCol="1270" anchor="ctr" anchorCtr="0">
            <a:noAutofit/>
          </a:bodyPr>
          <a:lstStyle/>
          <a:p>
            <a:pPr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100" b="1" dirty="0" smtClean="0">
                <a:solidFill>
                  <a:sysClr val="window" lastClr="FFFFFF"/>
                </a:solidFill>
                <a:latin typeface="Calibri"/>
              </a:rPr>
              <a:t>Functionalities  For  Students</a:t>
            </a:r>
            <a:endParaRPr lang="en-US" sz="4100" b="1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66556" y="1554229"/>
            <a:ext cx="630002" cy="58479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4" name="Freeform 3"/>
          <p:cNvSpPr/>
          <p:nvPr/>
        </p:nvSpPr>
        <p:spPr>
          <a:xfrm>
            <a:off x="1343034" y="1554229"/>
            <a:ext cx="6581766" cy="584797"/>
          </a:xfrm>
          <a:custGeom>
            <a:avLst/>
            <a:gdLst>
              <a:gd name="connsiteX0" fmla="*/ 0 w 6728242"/>
              <a:gd name="connsiteY0" fmla="*/ 88190 h 529037"/>
              <a:gd name="connsiteX1" fmla="*/ 88190 w 6728242"/>
              <a:gd name="connsiteY1" fmla="*/ 0 h 529037"/>
              <a:gd name="connsiteX2" fmla="*/ 6640052 w 6728242"/>
              <a:gd name="connsiteY2" fmla="*/ 0 h 529037"/>
              <a:gd name="connsiteX3" fmla="*/ 6728242 w 6728242"/>
              <a:gd name="connsiteY3" fmla="*/ 88190 h 529037"/>
              <a:gd name="connsiteX4" fmla="*/ 6728242 w 6728242"/>
              <a:gd name="connsiteY4" fmla="*/ 440847 h 529037"/>
              <a:gd name="connsiteX5" fmla="*/ 6640052 w 6728242"/>
              <a:gd name="connsiteY5" fmla="*/ 529037 h 529037"/>
              <a:gd name="connsiteX6" fmla="*/ 88190 w 6728242"/>
              <a:gd name="connsiteY6" fmla="*/ 529037 h 529037"/>
              <a:gd name="connsiteX7" fmla="*/ 0 w 6728242"/>
              <a:gd name="connsiteY7" fmla="*/ 440847 h 529037"/>
              <a:gd name="connsiteX8" fmla="*/ 0 w 6728242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242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640052" y="0"/>
                </a:lnTo>
                <a:cubicBezTo>
                  <a:pt x="6688758" y="0"/>
                  <a:pt x="6728242" y="39484"/>
                  <a:pt x="6728242" y="88190"/>
                </a:cubicBezTo>
                <a:lnTo>
                  <a:pt x="6728242" y="440847"/>
                </a:lnTo>
                <a:cubicBezTo>
                  <a:pt x="6728242" y="489553"/>
                  <a:pt x="6688758" y="529037"/>
                  <a:pt x="6640052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dirty="0" smtClean="0">
                <a:solidFill>
                  <a:sysClr val="windowText" lastClr="000000"/>
                </a:solidFill>
                <a:latin typeface="Calibri"/>
              </a:rPr>
              <a:t>View  Course  Material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66556" y="2201024"/>
            <a:ext cx="630002" cy="58479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6" name="Freeform 5"/>
          <p:cNvSpPr/>
          <p:nvPr/>
        </p:nvSpPr>
        <p:spPr>
          <a:xfrm>
            <a:off x="1343034" y="2201024"/>
            <a:ext cx="6581766" cy="584797"/>
          </a:xfrm>
          <a:custGeom>
            <a:avLst/>
            <a:gdLst>
              <a:gd name="connsiteX0" fmla="*/ 0 w 6728242"/>
              <a:gd name="connsiteY0" fmla="*/ 88190 h 529037"/>
              <a:gd name="connsiteX1" fmla="*/ 88190 w 6728242"/>
              <a:gd name="connsiteY1" fmla="*/ 0 h 529037"/>
              <a:gd name="connsiteX2" fmla="*/ 6640052 w 6728242"/>
              <a:gd name="connsiteY2" fmla="*/ 0 h 529037"/>
              <a:gd name="connsiteX3" fmla="*/ 6728242 w 6728242"/>
              <a:gd name="connsiteY3" fmla="*/ 88190 h 529037"/>
              <a:gd name="connsiteX4" fmla="*/ 6728242 w 6728242"/>
              <a:gd name="connsiteY4" fmla="*/ 440847 h 529037"/>
              <a:gd name="connsiteX5" fmla="*/ 6640052 w 6728242"/>
              <a:gd name="connsiteY5" fmla="*/ 529037 h 529037"/>
              <a:gd name="connsiteX6" fmla="*/ 88190 w 6728242"/>
              <a:gd name="connsiteY6" fmla="*/ 529037 h 529037"/>
              <a:gd name="connsiteX7" fmla="*/ 0 w 6728242"/>
              <a:gd name="connsiteY7" fmla="*/ 440847 h 529037"/>
              <a:gd name="connsiteX8" fmla="*/ 0 w 6728242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242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640052" y="0"/>
                </a:lnTo>
                <a:cubicBezTo>
                  <a:pt x="6688758" y="0"/>
                  <a:pt x="6728242" y="39484"/>
                  <a:pt x="6728242" y="88190"/>
                </a:cubicBezTo>
                <a:lnTo>
                  <a:pt x="6728242" y="440847"/>
                </a:lnTo>
                <a:cubicBezTo>
                  <a:pt x="6728242" y="489553"/>
                  <a:pt x="6688758" y="529037"/>
                  <a:pt x="6640052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View  Course  Information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6556" y="2844621"/>
            <a:ext cx="630002" cy="58479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8" name="Freeform 7"/>
          <p:cNvSpPr/>
          <p:nvPr/>
        </p:nvSpPr>
        <p:spPr>
          <a:xfrm>
            <a:off x="1343034" y="2844621"/>
            <a:ext cx="6581766" cy="584797"/>
          </a:xfrm>
          <a:custGeom>
            <a:avLst/>
            <a:gdLst>
              <a:gd name="connsiteX0" fmla="*/ 0 w 6728242"/>
              <a:gd name="connsiteY0" fmla="*/ 88190 h 529037"/>
              <a:gd name="connsiteX1" fmla="*/ 88190 w 6728242"/>
              <a:gd name="connsiteY1" fmla="*/ 0 h 529037"/>
              <a:gd name="connsiteX2" fmla="*/ 6640052 w 6728242"/>
              <a:gd name="connsiteY2" fmla="*/ 0 h 529037"/>
              <a:gd name="connsiteX3" fmla="*/ 6728242 w 6728242"/>
              <a:gd name="connsiteY3" fmla="*/ 88190 h 529037"/>
              <a:gd name="connsiteX4" fmla="*/ 6728242 w 6728242"/>
              <a:gd name="connsiteY4" fmla="*/ 440847 h 529037"/>
              <a:gd name="connsiteX5" fmla="*/ 6640052 w 6728242"/>
              <a:gd name="connsiteY5" fmla="*/ 529037 h 529037"/>
              <a:gd name="connsiteX6" fmla="*/ 88190 w 6728242"/>
              <a:gd name="connsiteY6" fmla="*/ 529037 h 529037"/>
              <a:gd name="connsiteX7" fmla="*/ 0 w 6728242"/>
              <a:gd name="connsiteY7" fmla="*/ 440847 h 529037"/>
              <a:gd name="connsiteX8" fmla="*/ 0 w 6728242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242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640052" y="0"/>
                </a:lnTo>
                <a:cubicBezTo>
                  <a:pt x="6688758" y="0"/>
                  <a:pt x="6728242" y="39484"/>
                  <a:pt x="6728242" y="88190"/>
                </a:cubicBezTo>
                <a:lnTo>
                  <a:pt x="6728242" y="440847"/>
                </a:lnTo>
                <a:cubicBezTo>
                  <a:pt x="6728242" y="489553"/>
                  <a:pt x="6688758" y="529037"/>
                  <a:pt x="6640052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View  Fee  Structure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66556" y="3491417"/>
            <a:ext cx="630002" cy="58479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0" name="Freeform 9"/>
          <p:cNvSpPr/>
          <p:nvPr/>
        </p:nvSpPr>
        <p:spPr>
          <a:xfrm>
            <a:off x="1343034" y="3491417"/>
            <a:ext cx="6581766" cy="584797"/>
          </a:xfrm>
          <a:custGeom>
            <a:avLst/>
            <a:gdLst>
              <a:gd name="connsiteX0" fmla="*/ 0 w 6728242"/>
              <a:gd name="connsiteY0" fmla="*/ 88190 h 529037"/>
              <a:gd name="connsiteX1" fmla="*/ 88190 w 6728242"/>
              <a:gd name="connsiteY1" fmla="*/ 0 h 529037"/>
              <a:gd name="connsiteX2" fmla="*/ 6640052 w 6728242"/>
              <a:gd name="connsiteY2" fmla="*/ 0 h 529037"/>
              <a:gd name="connsiteX3" fmla="*/ 6728242 w 6728242"/>
              <a:gd name="connsiteY3" fmla="*/ 88190 h 529037"/>
              <a:gd name="connsiteX4" fmla="*/ 6728242 w 6728242"/>
              <a:gd name="connsiteY4" fmla="*/ 440847 h 529037"/>
              <a:gd name="connsiteX5" fmla="*/ 6640052 w 6728242"/>
              <a:gd name="connsiteY5" fmla="*/ 529037 h 529037"/>
              <a:gd name="connsiteX6" fmla="*/ 88190 w 6728242"/>
              <a:gd name="connsiteY6" fmla="*/ 529037 h 529037"/>
              <a:gd name="connsiteX7" fmla="*/ 0 w 6728242"/>
              <a:gd name="connsiteY7" fmla="*/ 440847 h 529037"/>
              <a:gd name="connsiteX8" fmla="*/ 0 w 6728242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242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640052" y="0"/>
                </a:lnTo>
                <a:cubicBezTo>
                  <a:pt x="6688758" y="0"/>
                  <a:pt x="6728242" y="39484"/>
                  <a:pt x="6728242" y="88190"/>
                </a:cubicBezTo>
                <a:lnTo>
                  <a:pt x="6728242" y="440847"/>
                </a:lnTo>
                <a:cubicBezTo>
                  <a:pt x="6728242" y="489553"/>
                  <a:pt x="6688758" y="529037"/>
                  <a:pt x="6640052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View  Notices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66556" y="4138212"/>
            <a:ext cx="630002" cy="58479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2" name="Freeform 11"/>
          <p:cNvSpPr/>
          <p:nvPr/>
        </p:nvSpPr>
        <p:spPr>
          <a:xfrm>
            <a:off x="1343034" y="4138212"/>
            <a:ext cx="6581766" cy="584797"/>
          </a:xfrm>
          <a:custGeom>
            <a:avLst/>
            <a:gdLst>
              <a:gd name="connsiteX0" fmla="*/ 0 w 6728242"/>
              <a:gd name="connsiteY0" fmla="*/ 88190 h 529037"/>
              <a:gd name="connsiteX1" fmla="*/ 88190 w 6728242"/>
              <a:gd name="connsiteY1" fmla="*/ 0 h 529037"/>
              <a:gd name="connsiteX2" fmla="*/ 6640052 w 6728242"/>
              <a:gd name="connsiteY2" fmla="*/ 0 h 529037"/>
              <a:gd name="connsiteX3" fmla="*/ 6728242 w 6728242"/>
              <a:gd name="connsiteY3" fmla="*/ 88190 h 529037"/>
              <a:gd name="connsiteX4" fmla="*/ 6728242 w 6728242"/>
              <a:gd name="connsiteY4" fmla="*/ 440847 h 529037"/>
              <a:gd name="connsiteX5" fmla="*/ 6640052 w 6728242"/>
              <a:gd name="connsiteY5" fmla="*/ 529037 h 529037"/>
              <a:gd name="connsiteX6" fmla="*/ 88190 w 6728242"/>
              <a:gd name="connsiteY6" fmla="*/ 529037 h 529037"/>
              <a:gd name="connsiteX7" fmla="*/ 0 w 6728242"/>
              <a:gd name="connsiteY7" fmla="*/ 440847 h 529037"/>
              <a:gd name="connsiteX8" fmla="*/ 0 w 6728242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242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640052" y="0"/>
                </a:lnTo>
                <a:cubicBezTo>
                  <a:pt x="6688758" y="0"/>
                  <a:pt x="6728242" y="39484"/>
                  <a:pt x="6728242" y="88190"/>
                </a:cubicBezTo>
                <a:lnTo>
                  <a:pt x="6728242" y="440847"/>
                </a:lnTo>
                <a:cubicBezTo>
                  <a:pt x="6728242" y="489553"/>
                  <a:pt x="6688758" y="529037"/>
                  <a:pt x="6640052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dirty="0" smtClean="0">
                <a:solidFill>
                  <a:sysClr val="windowText" lastClr="000000"/>
                </a:solidFill>
                <a:latin typeface="Calibri"/>
              </a:rPr>
              <a:t>Post  Queries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66556" y="4801386"/>
            <a:ext cx="630002" cy="58479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4" name="Freeform 13"/>
          <p:cNvSpPr/>
          <p:nvPr/>
        </p:nvSpPr>
        <p:spPr>
          <a:xfrm>
            <a:off x="1343034" y="4785008"/>
            <a:ext cx="6581766" cy="584797"/>
          </a:xfrm>
          <a:custGeom>
            <a:avLst/>
            <a:gdLst>
              <a:gd name="connsiteX0" fmla="*/ 0 w 6728242"/>
              <a:gd name="connsiteY0" fmla="*/ 88190 h 529037"/>
              <a:gd name="connsiteX1" fmla="*/ 88190 w 6728242"/>
              <a:gd name="connsiteY1" fmla="*/ 0 h 529037"/>
              <a:gd name="connsiteX2" fmla="*/ 6640052 w 6728242"/>
              <a:gd name="connsiteY2" fmla="*/ 0 h 529037"/>
              <a:gd name="connsiteX3" fmla="*/ 6728242 w 6728242"/>
              <a:gd name="connsiteY3" fmla="*/ 88190 h 529037"/>
              <a:gd name="connsiteX4" fmla="*/ 6728242 w 6728242"/>
              <a:gd name="connsiteY4" fmla="*/ 440847 h 529037"/>
              <a:gd name="connsiteX5" fmla="*/ 6640052 w 6728242"/>
              <a:gd name="connsiteY5" fmla="*/ 529037 h 529037"/>
              <a:gd name="connsiteX6" fmla="*/ 88190 w 6728242"/>
              <a:gd name="connsiteY6" fmla="*/ 529037 h 529037"/>
              <a:gd name="connsiteX7" fmla="*/ 0 w 6728242"/>
              <a:gd name="connsiteY7" fmla="*/ 440847 h 529037"/>
              <a:gd name="connsiteX8" fmla="*/ 0 w 6728242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242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640052" y="0"/>
                </a:lnTo>
                <a:cubicBezTo>
                  <a:pt x="6688758" y="0"/>
                  <a:pt x="6728242" y="39484"/>
                  <a:pt x="6728242" y="88190"/>
                </a:cubicBezTo>
                <a:lnTo>
                  <a:pt x="6728242" y="440847"/>
                </a:lnTo>
                <a:cubicBezTo>
                  <a:pt x="6728242" y="489553"/>
                  <a:pt x="6688758" y="529037"/>
                  <a:pt x="6640052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Send  Feedback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66556" y="5435003"/>
            <a:ext cx="630002" cy="58479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6" name="Freeform 15"/>
          <p:cNvSpPr/>
          <p:nvPr/>
        </p:nvSpPr>
        <p:spPr>
          <a:xfrm>
            <a:off x="1343034" y="5435003"/>
            <a:ext cx="6581766" cy="584797"/>
          </a:xfrm>
          <a:custGeom>
            <a:avLst/>
            <a:gdLst>
              <a:gd name="connsiteX0" fmla="*/ 0 w 6728242"/>
              <a:gd name="connsiteY0" fmla="*/ 88190 h 529037"/>
              <a:gd name="connsiteX1" fmla="*/ 88190 w 6728242"/>
              <a:gd name="connsiteY1" fmla="*/ 0 h 529037"/>
              <a:gd name="connsiteX2" fmla="*/ 6640052 w 6728242"/>
              <a:gd name="connsiteY2" fmla="*/ 0 h 529037"/>
              <a:gd name="connsiteX3" fmla="*/ 6728242 w 6728242"/>
              <a:gd name="connsiteY3" fmla="*/ 88190 h 529037"/>
              <a:gd name="connsiteX4" fmla="*/ 6728242 w 6728242"/>
              <a:gd name="connsiteY4" fmla="*/ 440847 h 529037"/>
              <a:gd name="connsiteX5" fmla="*/ 6640052 w 6728242"/>
              <a:gd name="connsiteY5" fmla="*/ 529037 h 529037"/>
              <a:gd name="connsiteX6" fmla="*/ 88190 w 6728242"/>
              <a:gd name="connsiteY6" fmla="*/ 529037 h 529037"/>
              <a:gd name="connsiteX7" fmla="*/ 0 w 6728242"/>
              <a:gd name="connsiteY7" fmla="*/ 440847 h 529037"/>
              <a:gd name="connsiteX8" fmla="*/ 0 w 6728242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242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640052" y="0"/>
                </a:lnTo>
                <a:cubicBezTo>
                  <a:pt x="6688758" y="0"/>
                  <a:pt x="6728242" y="39484"/>
                  <a:pt x="6728242" y="88190"/>
                </a:cubicBezTo>
                <a:lnTo>
                  <a:pt x="6728242" y="440847"/>
                </a:lnTo>
                <a:cubicBezTo>
                  <a:pt x="6728242" y="489553"/>
                  <a:pt x="6688758" y="529037"/>
                  <a:pt x="6640052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Change  Password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4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63084" y="1404713"/>
            <a:ext cx="7461715" cy="616741"/>
          </a:xfrm>
          <a:custGeom>
            <a:avLst/>
            <a:gdLst>
              <a:gd name="connsiteX0" fmla="*/ 0 w 7461715"/>
              <a:gd name="connsiteY0" fmla="*/ 61674 h 616741"/>
              <a:gd name="connsiteX1" fmla="*/ 61674 w 7461715"/>
              <a:gd name="connsiteY1" fmla="*/ 0 h 616741"/>
              <a:gd name="connsiteX2" fmla="*/ 7400041 w 7461715"/>
              <a:gd name="connsiteY2" fmla="*/ 0 h 616741"/>
              <a:gd name="connsiteX3" fmla="*/ 7461715 w 7461715"/>
              <a:gd name="connsiteY3" fmla="*/ 61674 h 616741"/>
              <a:gd name="connsiteX4" fmla="*/ 7461715 w 7461715"/>
              <a:gd name="connsiteY4" fmla="*/ 555067 h 616741"/>
              <a:gd name="connsiteX5" fmla="*/ 7400041 w 7461715"/>
              <a:gd name="connsiteY5" fmla="*/ 616741 h 616741"/>
              <a:gd name="connsiteX6" fmla="*/ 61674 w 7461715"/>
              <a:gd name="connsiteY6" fmla="*/ 616741 h 616741"/>
              <a:gd name="connsiteX7" fmla="*/ 0 w 7461715"/>
              <a:gd name="connsiteY7" fmla="*/ 555067 h 616741"/>
              <a:gd name="connsiteX8" fmla="*/ 0 w 7461715"/>
              <a:gd name="connsiteY8" fmla="*/ 61674 h 61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61715" h="616741">
                <a:moveTo>
                  <a:pt x="0" y="61674"/>
                </a:moveTo>
                <a:cubicBezTo>
                  <a:pt x="0" y="27612"/>
                  <a:pt x="27612" y="0"/>
                  <a:pt x="61674" y="0"/>
                </a:cubicBezTo>
                <a:lnTo>
                  <a:pt x="7400041" y="0"/>
                </a:lnTo>
                <a:cubicBezTo>
                  <a:pt x="7434103" y="0"/>
                  <a:pt x="7461715" y="27612"/>
                  <a:pt x="7461715" y="61674"/>
                </a:cubicBezTo>
                <a:lnTo>
                  <a:pt x="7461715" y="555067"/>
                </a:lnTo>
                <a:cubicBezTo>
                  <a:pt x="7461715" y="589129"/>
                  <a:pt x="7434103" y="616741"/>
                  <a:pt x="7400041" y="616741"/>
                </a:cubicBezTo>
                <a:lnTo>
                  <a:pt x="61674" y="616741"/>
                </a:lnTo>
                <a:cubicBezTo>
                  <a:pt x="27612" y="616741"/>
                  <a:pt x="0" y="589129"/>
                  <a:pt x="0" y="555067"/>
                </a:cubicBezTo>
                <a:lnTo>
                  <a:pt x="0" y="61674"/>
                </a:lnTo>
                <a:close/>
              </a:path>
            </a:pathLst>
          </a:cu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105015" tIns="78980" rIns="105015" bIns="78980" numCol="1" spcCol="1270" anchor="ctr" anchorCtr="0">
            <a:noAutofit/>
          </a:bodyPr>
          <a:lstStyle/>
          <a:p>
            <a:pPr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100" b="1" smtClean="0">
                <a:solidFill>
                  <a:sysClr val="window" lastClr="FFFFFF"/>
                </a:solidFill>
                <a:latin typeface="Calibri"/>
              </a:rPr>
              <a:t>Functionalities  For  Faculty</a:t>
            </a:r>
            <a:endParaRPr lang="en-US" sz="4100" b="1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2132099"/>
            <a:ext cx="624687" cy="62468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6" name="Freeform 5"/>
          <p:cNvSpPr/>
          <p:nvPr/>
        </p:nvSpPr>
        <p:spPr>
          <a:xfrm>
            <a:off x="1211538" y="2133898"/>
            <a:ext cx="6713261" cy="624687"/>
          </a:xfrm>
          <a:custGeom>
            <a:avLst/>
            <a:gdLst>
              <a:gd name="connsiteX0" fmla="*/ 0 w 6713261"/>
              <a:gd name="connsiteY0" fmla="*/ 104135 h 624687"/>
              <a:gd name="connsiteX1" fmla="*/ 104135 w 6713261"/>
              <a:gd name="connsiteY1" fmla="*/ 0 h 624687"/>
              <a:gd name="connsiteX2" fmla="*/ 6609126 w 6713261"/>
              <a:gd name="connsiteY2" fmla="*/ 0 h 624687"/>
              <a:gd name="connsiteX3" fmla="*/ 6713261 w 6713261"/>
              <a:gd name="connsiteY3" fmla="*/ 104135 h 624687"/>
              <a:gd name="connsiteX4" fmla="*/ 6713261 w 6713261"/>
              <a:gd name="connsiteY4" fmla="*/ 520552 h 624687"/>
              <a:gd name="connsiteX5" fmla="*/ 6609126 w 6713261"/>
              <a:gd name="connsiteY5" fmla="*/ 624687 h 624687"/>
              <a:gd name="connsiteX6" fmla="*/ 104135 w 6713261"/>
              <a:gd name="connsiteY6" fmla="*/ 624687 h 624687"/>
              <a:gd name="connsiteX7" fmla="*/ 0 w 6713261"/>
              <a:gd name="connsiteY7" fmla="*/ 520552 h 624687"/>
              <a:gd name="connsiteX8" fmla="*/ 0 w 6713261"/>
              <a:gd name="connsiteY8" fmla="*/ 104135 h 62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3261" h="624687">
                <a:moveTo>
                  <a:pt x="0" y="104135"/>
                </a:moveTo>
                <a:cubicBezTo>
                  <a:pt x="0" y="46623"/>
                  <a:pt x="46623" y="0"/>
                  <a:pt x="104135" y="0"/>
                </a:cubicBezTo>
                <a:lnTo>
                  <a:pt x="6609126" y="0"/>
                </a:lnTo>
                <a:cubicBezTo>
                  <a:pt x="6666638" y="0"/>
                  <a:pt x="6713261" y="46623"/>
                  <a:pt x="6713261" y="104135"/>
                </a:cubicBezTo>
                <a:lnTo>
                  <a:pt x="6713261" y="520552"/>
                </a:lnTo>
                <a:cubicBezTo>
                  <a:pt x="6713261" y="578064"/>
                  <a:pt x="6666638" y="624687"/>
                  <a:pt x="6609126" y="624687"/>
                </a:cubicBezTo>
                <a:lnTo>
                  <a:pt x="104135" y="624687"/>
                </a:lnTo>
                <a:cubicBezTo>
                  <a:pt x="46623" y="624687"/>
                  <a:pt x="0" y="578064"/>
                  <a:pt x="0" y="520552"/>
                </a:cubicBezTo>
                <a:lnTo>
                  <a:pt x="0" y="104135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Answer  Queries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2833548"/>
            <a:ext cx="624687" cy="62468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8" name="Freeform 7"/>
          <p:cNvSpPr/>
          <p:nvPr/>
        </p:nvSpPr>
        <p:spPr>
          <a:xfrm>
            <a:off x="1211538" y="2833548"/>
            <a:ext cx="6713261" cy="624687"/>
          </a:xfrm>
          <a:custGeom>
            <a:avLst/>
            <a:gdLst>
              <a:gd name="connsiteX0" fmla="*/ 0 w 6713261"/>
              <a:gd name="connsiteY0" fmla="*/ 104135 h 624687"/>
              <a:gd name="connsiteX1" fmla="*/ 104135 w 6713261"/>
              <a:gd name="connsiteY1" fmla="*/ 0 h 624687"/>
              <a:gd name="connsiteX2" fmla="*/ 6609126 w 6713261"/>
              <a:gd name="connsiteY2" fmla="*/ 0 h 624687"/>
              <a:gd name="connsiteX3" fmla="*/ 6713261 w 6713261"/>
              <a:gd name="connsiteY3" fmla="*/ 104135 h 624687"/>
              <a:gd name="connsiteX4" fmla="*/ 6713261 w 6713261"/>
              <a:gd name="connsiteY4" fmla="*/ 520552 h 624687"/>
              <a:gd name="connsiteX5" fmla="*/ 6609126 w 6713261"/>
              <a:gd name="connsiteY5" fmla="*/ 624687 h 624687"/>
              <a:gd name="connsiteX6" fmla="*/ 104135 w 6713261"/>
              <a:gd name="connsiteY6" fmla="*/ 624687 h 624687"/>
              <a:gd name="connsiteX7" fmla="*/ 0 w 6713261"/>
              <a:gd name="connsiteY7" fmla="*/ 520552 h 624687"/>
              <a:gd name="connsiteX8" fmla="*/ 0 w 6713261"/>
              <a:gd name="connsiteY8" fmla="*/ 104135 h 62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3261" h="624687">
                <a:moveTo>
                  <a:pt x="0" y="104135"/>
                </a:moveTo>
                <a:cubicBezTo>
                  <a:pt x="0" y="46623"/>
                  <a:pt x="46623" y="0"/>
                  <a:pt x="104135" y="0"/>
                </a:cubicBezTo>
                <a:lnTo>
                  <a:pt x="6609126" y="0"/>
                </a:lnTo>
                <a:cubicBezTo>
                  <a:pt x="6666638" y="0"/>
                  <a:pt x="6713261" y="46623"/>
                  <a:pt x="6713261" y="104135"/>
                </a:cubicBezTo>
                <a:lnTo>
                  <a:pt x="6713261" y="520552"/>
                </a:lnTo>
                <a:cubicBezTo>
                  <a:pt x="6713261" y="578064"/>
                  <a:pt x="6666638" y="624687"/>
                  <a:pt x="6609126" y="624687"/>
                </a:cubicBezTo>
                <a:lnTo>
                  <a:pt x="104135" y="624687"/>
                </a:lnTo>
                <a:cubicBezTo>
                  <a:pt x="46623" y="624687"/>
                  <a:pt x="0" y="578064"/>
                  <a:pt x="0" y="520552"/>
                </a:cubicBezTo>
                <a:lnTo>
                  <a:pt x="0" y="104135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View  Course  Material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200" y="3533198"/>
            <a:ext cx="624687" cy="62468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0" name="Freeform 9"/>
          <p:cNvSpPr/>
          <p:nvPr/>
        </p:nvSpPr>
        <p:spPr>
          <a:xfrm>
            <a:off x="1211538" y="3533198"/>
            <a:ext cx="6713261" cy="624687"/>
          </a:xfrm>
          <a:custGeom>
            <a:avLst/>
            <a:gdLst>
              <a:gd name="connsiteX0" fmla="*/ 0 w 6713261"/>
              <a:gd name="connsiteY0" fmla="*/ 104135 h 624687"/>
              <a:gd name="connsiteX1" fmla="*/ 104135 w 6713261"/>
              <a:gd name="connsiteY1" fmla="*/ 0 h 624687"/>
              <a:gd name="connsiteX2" fmla="*/ 6609126 w 6713261"/>
              <a:gd name="connsiteY2" fmla="*/ 0 h 624687"/>
              <a:gd name="connsiteX3" fmla="*/ 6713261 w 6713261"/>
              <a:gd name="connsiteY3" fmla="*/ 104135 h 624687"/>
              <a:gd name="connsiteX4" fmla="*/ 6713261 w 6713261"/>
              <a:gd name="connsiteY4" fmla="*/ 520552 h 624687"/>
              <a:gd name="connsiteX5" fmla="*/ 6609126 w 6713261"/>
              <a:gd name="connsiteY5" fmla="*/ 624687 h 624687"/>
              <a:gd name="connsiteX6" fmla="*/ 104135 w 6713261"/>
              <a:gd name="connsiteY6" fmla="*/ 624687 h 624687"/>
              <a:gd name="connsiteX7" fmla="*/ 0 w 6713261"/>
              <a:gd name="connsiteY7" fmla="*/ 520552 h 624687"/>
              <a:gd name="connsiteX8" fmla="*/ 0 w 6713261"/>
              <a:gd name="connsiteY8" fmla="*/ 104135 h 62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3261" h="624687">
                <a:moveTo>
                  <a:pt x="0" y="104135"/>
                </a:moveTo>
                <a:cubicBezTo>
                  <a:pt x="0" y="46623"/>
                  <a:pt x="46623" y="0"/>
                  <a:pt x="104135" y="0"/>
                </a:cubicBezTo>
                <a:lnTo>
                  <a:pt x="6609126" y="0"/>
                </a:lnTo>
                <a:cubicBezTo>
                  <a:pt x="6666638" y="0"/>
                  <a:pt x="6713261" y="46623"/>
                  <a:pt x="6713261" y="104135"/>
                </a:cubicBezTo>
                <a:lnTo>
                  <a:pt x="6713261" y="520552"/>
                </a:lnTo>
                <a:cubicBezTo>
                  <a:pt x="6713261" y="578064"/>
                  <a:pt x="6666638" y="624687"/>
                  <a:pt x="6609126" y="624687"/>
                </a:cubicBezTo>
                <a:lnTo>
                  <a:pt x="104135" y="624687"/>
                </a:lnTo>
                <a:cubicBezTo>
                  <a:pt x="46623" y="624687"/>
                  <a:pt x="0" y="578064"/>
                  <a:pt x="0" y="520552"/>
                </a:cubicBezTo>
                <a:lnTo>
                  <a:pt x="0" y="104135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Change  Password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55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89800" y="990815"/>
            <a:ext cx="7563600" cy="773172"/>
          </a:xfrm>
          <a:custGeom>
            <a:avLst/>
            <a:gdLst>
              <a:gd name="connsiteX0" fmla="*/ 0 w 7563600"/>
              <a:gd name="connsiteY0" fmla="*/ 77317 h 773172"/>
              <a:gd name="connsiteX1" fmla="*/ 77317 w 7563600"/>
              <a:gd name="connsiteY1" fmla="*/ 0 h 773172"/>
              <a:gd name="connsiteX2" fmla="*/ 7486283 w 7563600"/>
              <a:gd name="connsiteY2" fmla="*/ 0 h 773172"/>
              <a:gd name="connsiteX3" fmla="*/ 7563600 w 7563600"/>
              <a:gd name="connsiteY3" fmla="*/ 77317 h 773172"/>
              <a:gd name="connsiteX4" fmla="*/ 7563600 w 7563600"/>
              <a:gd name="connsiteY4" fmla="*/ 695855 h 773172"/>
              <a:gd name="connsiteX5" fmla="*/ 7486283 w 7563600"/>
              <a:gd name="connsiteY5" fmla="*/ 773172 h 773172"/>
              <a:gd name="connsiteX6" fmla="*/ 77317 w 7563600"/>
              <a:gd name="connsiteY6" fmla="*/ 773172 h 773172"/>
              <a:gd name="connsiteX7" fmla="*/ 0 w 7563600"/>
              <a:gd name="connsiteY7" fmla="*/ 695855 h 773172"/>
              <a:gd name="connsiteX8" fmla="*/ 0 w 7563600"/>
              <a:gd name="connsiteY8" fmla="*/ 77317 h 77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3600" h="773172">
                <a:moveTo>
                  <a:pt x="0" y="77317"/>
                </a:moveTo>
                <a:cubicBezTo>
                  <a:pt x="0" y="34616"/>
                  <a:pt x="34616" y="0"/>
                  <a:pt x="77317" y="0"/>
                </a:cubicBezTo>
                <a:lnTo>
                  <a:pt x="7486283" y="0"/>
                </a:lnTo>
                <a:cubicBezTo>
                  <a:pt x="7528984" y="0"/>
                  <a:pt x="7563600" y="34616"/>
                  <a:pt x="7563600" y="77317"/>
                </a:cubicBezTo>
                <a:lnTo>
                  <a:pt x="7563600" y="695855"/>
                </a:lnTo>
                <a:cubicBezTo>
                  <a:pt x="7563600" y="738556"/>
                  <a:pt x="7528984" y="773172"/>
                  <a:pt x="7486283" y="773172"/>
                </a:cubicBezTo>
                <a:lnTo>
                  <a:pt x="77317" y="773172"/>
                </a:lnTo>
                <a:cubicBezTo>
                  <a:pt x="34616" y="773172"/>
                  <a:pt x="0" y="738556"/>
                  <a:pt x="0" y="695855"/>
                </a:cubicBezTo>
                <a:lnTo>
                  <a:pt x="0" y="77317"/>
                </a:lnTo>
                <a:close/>
              </a:path>
            </a:pathLst>
          </a:cu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105015" tIns="78980" rIns="105015" bIns="78980" numCol="1" spcCol="1270" anchor="ctr" anchorCtr="0">
            <a:noAutofit/>
          </a:bodyPr>
          <a:lstStyle/>
          <a:p>
            <a:pPr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100" b="1" smtClean="0">
                <a:solidFill>
                  <a:sysClr val="window" lastClr="FFFFFF"/>
                </a:solidFill>
                <a:latin typeface="Calibri"/>
              </a:rPr>
              <a:t>Functionalities  For  Administrator </a:t>
            </a:r>
            <a:endParaRPr lang="en-US" sz="4100" b="1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3956" y="1859214"/>
            <a:ext cx="609601" cy="52903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6" name="Freeform 5"/>
          <p:cNvSpPr/>
          <p:nvPr/>
        </p:nvSpPr>
        <p:spPr>
          <a:xfrm>
            <a:off x="1295393" y="1859214"/>
            <a:ext cx="6814250" cy="529037"/>
          </a:xfrm>
          <a:custGeom>
            <a:avLst/>
            <a:gdLst>
              <a:gd name="connsiteX0" fmla="*/ 0 w 6890450"/>
              <a:gd name="connsiteY0" fmla="*/ 88190 h 529037"/>
              <a:gd name="connsiteX1" fmla="*/ 88190 w 6890450"/>
              <a:gd name="connsiteY1" fmla="*/ 0 h 529037"/>
              <a:gd name="connsiteX2" fmla="*/ 6802260 w 6890450"/>
              <a:gd name="connsiteY2" fmla="*/ 0 h 529037"/>
              <a:gd name="connsiteX3" fmla="*/ 6890450 w 6890450"/>
              <a:gd name="connsiteY3" fmla="*/ 88190 h 529037"/>
              <a:gd name="connsiteX4" fmla="*/ 6890450 w 6890450"/>
              <a:gd name="connsiteY4" fmla="*/ 440847 h 529037"/>
              <a:gd name="connsiteX5" fmla="*/ 6802260 w 6890450"/>
              <a:gd name="connsiteY5" fmla="*/ 529037 h 529037"/>
              <a:gd name="connsiteX6" fmla="*/ 88190 w 6890450"/>
              <a:gd name="connsiteY6" fmla="*/ 529037 h 529037"/>
              <a:gd name="connsiteX7" fmla="*/ 0 w 6890450"/>
              <a:gd name="connsiteY7" fmla="*/ 440847 h 529037"/>
              <a:gd name="connsiteX8" fmla="*/ 0 w 6890450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90450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802260" y="0"/>
                </a:lnTo>
                <a:cubicBezTo>
                  <a:pt x="6850966" y="0"/>
                  <a:pt x="6890450" y="39484"/>
                  <a:pt x="6890450" y="88190"/>
                </a:cubicBezTo>
                <a:lnTo>
                  <a:pt x="6890450" y="440847"/>
                </a:lnTo>
                <a:cubicBezTo>
                  <a:pt x="6890450" y="489553"/>
                  <a:pt x="6850966" y="529037"/>
                  <a:pt x="6802260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Course  Management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592" y="2451736"/>
            <a:ext cx="609601" cy="52903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8" name="Freeform 7"/>
          <p:cNvSpPr/>
          <p:nvPr/>
        </p:nvSpPr>
        <p:spPr>
          <a:xfrm>
            <a:off x="1295393" y="2451736"/>
            <a:ext cx="6814250" cy="529037"/>
          </a:xfrm>
          <a:custGeom>
            <a:avLst/>
            <a:gdLst>
              <a:gd name="connsiteX0" fmla="*/ 0 w 6890450"/>
              <a:gd name="connsiteY0" fmla="*/ 88190 h 529037"/>
              <a:gd name="connsiteX1" fmla="*/ 88190 w 6890450"/>
              <a:gd name="connsiteY1" fmla="*/ 0 h 529037"/>
              <a:gd name="connsiteX2" fmla="*/ 6802260 w 6890450"/>
              <a:gd name="connsiteY2" fmla="*/ 0 h 529037"/>
              <a:gd name="connsiteX3" fmla="*/ 6890450 w 6890450"/>
              <a:gd name="connsiteY3" fmla="*/ 88190 h 529037"/>
              <a:gd name="connsiteX4" fmla="*/ 6890450 w 6890450"/>
              <a:gd name="connsiteY4" fmla="*/ 440847 h 529037"/>
              <a:gd name="connsiteX5" fmla="*/ 6802260 w 6890450"/>
              <a:gd name="connsiteY5" fmla="*/ 529037 h 529037"/>
              <a:gd name="connsiteX6" fmla="*/ 88190 w 6890450"/>
              <a:gd name="connsiteY6" fmla="*/ 529037 h 529037"/>
              <a:gd name="connsiteX7" fmla="*/ 0 w 6890450"/>
              <a:gd name="connsiteY7" fmla="*/ 440847 h 529037"/>
              <a:gd name="connsiteX8" fmla="*/ 0 w 6890450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90450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802260" y="0"/>
                </a:lnTo>
                <a:cubicBezTo>
                  <a:pt x="6850966" y="0"/>
                  <a:pt x="6890450" y="39484"/>
                  <a:pt x="6890450" y="88190"/>
                </a:cubicBezTo>
                <a:lnTo>
                  <a:pt x="6890450" y="440847"/>
                </a:lnTo>
                <a:cubicBezTo>
                  <a:pt x="6890450" y="489553"/>
                  <a:pt x="6850966" y="529037"/>
                  <a:pt x="6802260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Student  Management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9592" y="3044258"/>
            <a:ext cx="609601" cy="52903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0" name="Freeform 9"/>
          <p:cNvSpPr/>
          <p:nvPr/>
        </p:nvSpPr>
        <p:spPr>
          <a:xfrm>
            <a:off x="1295393" y="3044258"/>
            <a:ext cx="6814250" cy="529037"/>
          </a:xfrm>
          <a:custGeom>
            <a:avLst/>
            <a:gdLst>
              <a:gd name="connsiteX0" fmla="*/ 0 w 6890450"/>
              <a:gd name="connsiteY0" fmla="*/ 88190 h 529037"/>
              <a:gd name="connsiteX1" fmla="*/ 88190 w 6890450"/>
              <a:gd name="connsiteY1" fmla="*/ 0 h 529037"/>
              <a:gd name="connsiteX2" fmla="*/ 6802260 w 6890450"/>
              <a:gd name="connsiteY2" fmla="*/ 0 h 529037"/>
              <a:gd name="connsiteX3" fmla="*/ 6890450 w 6890450"/>
              <a:gd name="connsiteY3" fmla="*/ 88190 h 529037"/>
              <a:gd name="connsiteX4" fmla="*/ 6890450 w 6890450"/>
              <a:gd name="connsiteY4" fmla="*/ 440847 h 529037"/>
              <a:gd name="connsiteX5" fmla="*/ 6802260 w 6890450"/>
              <a:gd name="connsiteY5" fmla="*/ 529037 h 529037"/>
              <a:gd name="connsiteX6" fmla="*/ 88190 w 6890450"/>
              <a:gd name="connsiteY6" fmla="*/ 529037 h 529037"/>
              <a:gd name="connsiteX7" fmla="*/ 0 w 6890450"/>
              <a:gd name="connsiteY7" fmla="*/ 440847 h 529037"/>
              <a:gd name="connsiteX8" fmla="*/ 0 w 6890450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90450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802260" y="0"/>
                </a:lnTo>
                <a:cubicBezTo>
                  <a:pt x="6850966" y="0"/>
                  <a:pt x="6890450" y="39484"/>
                  <a:pt x="6890450" y="88190"/>
                </a:cubicBezTo>
                <a:lnTo>
                  <a:pt x="6890450" y="440847"/>
                </a:lnTo>
                <a:cubicBezTo>
                  <a:pt x="6890450" y="489553"/>
                  <a:pt x="6850966" y="529037"/>
                  <a:pt x="6802260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Faculty  Management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9592" y="3636780"/>
            <a:ext cx="609601" cy="52903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2" name="Freeform 11"/>
          <p:cNvSpPr/>
          <p:nvPr/>
        </p:nvSpPr>
        <p:spPr>
          <a:xfrm>
            <a:off x="1295393" y="3636780"/>
            <a:ext cx="6814250" cy="529037"/>
          </a:xfrm>
          <a:custGeom>
            <a:avLst/>
            <a:gdLst>
              <a:gd name="connsiteX0" fmla="*/ 0 w 6890450"/>
              <a:gd name="connsiteY0" fmla="*/ 88190 h 529037"/>
              <a:gd name="connsiteX1" fmla="*/ 88190 w 6890450"/>
              <a:gd name="connsiteY1" fmla="*/ 0 h 529037"/>
              <a:gd name="connsiteX2" fmla="*/ 6802260 w 6890450"/>
              <a:gd name="connsiteY2" fmla="*/ 0 h 529037"/>
              <a:gd name="connsiteX3" fmla="*/ 6890450 w 6890450"/>
              <a:gd name="connsiteY3" fmla="*/ 88190 h 529037"/>
              <a:gd name="connsiteX4" fmla="*/ 6890450 w 6890450"/>
              <a:gd name="connsiteY4" fmla="*/ 440847 h 529037"/>
              <a:gd name="connsiteX5" fmla="*/ 6802260 w 6890450"/>
              <a:gd name="connsiteY5" fmla="*/ 529037 h 529037"/>
              <a:gd name="connsiteX6" fmla="*/ 88190 w 6890450"/>
              <a:gd name="connsiteY6" fmla="*/ 529037 h 529037"/>
              <a:gd name="connsiteX7" fmla="*/ 0 w 6890450"/>
              <a:gd name="connsiteY7" fmla="*/ 440847 h 529037"/>
              <a:gd name="connsiteX8" fmla="*/ 0 w 6890450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90450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802260" y="0"/>
                </a:lnTo>
                <a:cubicBezTo>
                  <a:pt x="6850966" y="0"/>
                  <a:pt x="6890450" y="39484"/>
                  <a:pt x="6890450" y="88190"/>
                </a:cubicBezTo>
                <a:lnTo>
                  <a:pt x="6890450" y="440847"/>
                </a:lnTo>
                <a:cubicBezTo>
                  <a:pt x="6890450" y="489553"/>
                  <a:pt x="6850966" y="529037"/>
                  <a:pt x="6802260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View  Feedback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9592" y="4229302"/>
            <a:ext cx="609601" cy="52903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4" name="Freeform 13"/>
          <p:cNvSpPr/>
          <p:nvPr/>
        </p:nvSpPr>
        <p:spPr>
          <a:xfrm>
            <a:off x="1295393" y="4229302"/>
            <a:ext cx="6814250" cy="529037"/>
          </a:xfrm>
          <a:custGeom>
            <a:avLst/>
            <a:gdLst>
              <a:gd name="connsiteX0" fmla="*/ 0 w 6890450"/>
              <a:gd name="connsiteY0" fmla="*/ 88190 h 529037"/>
              <a:gd name="connsiteX1" fmla="*/ 88190 w 6890450"/>
              <a:gd name="connsiteY1" fmla="*/ 0 h 529037"/>
              <a:gd name="connsiteX2" fmla="*/ 6802260 w 6890450"/>
              <a:gd name="connsiteY2" fmla="*/ 0 h 529037"/>
              <a:gd name="connsiteX3" fmla="*/ 6890450 w 6890450"/>
              <a:gd name="connsiteY3" fmla="*/ 88190 h 529037"/>
              <a:gd name="connsiteX4" fmla="*/ 6890450 w 6890450"/>
              <a:gd name="connsiteY4" fmla="*/ 440847 h 529037"/>
              <a:gd name="connsiteX5" fmla="*/ 6802260 w 6890450"/>
              <a:gd name="connsiteY5" fmla="*/ 529037 h 529037"/>
              <a:gd name="connsiteX6" fmla="*/ 88190 w 6890450"/>
              <a:gd name="connsiteY6" fmla="*/ 529037 h 529037"/>
              <a:gd name="connsiteX7" fmla="*/ 0 w 6890450"/>
              <a:gd name="connsiteY7" fmla="*/ 440847 h 529037"/>
              <a:gd name="connsiteX8" fmla="*/ 0 w 6890450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90450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802260" y="0"/>
                </a:lnTo>
                <a:cubicBezTo>
                  <a:pt x="6850966" y="0"/>
                  <a:pt x="6890450" y="39484"/>
                  <a:pt x="6890450" y="88190"/>
                </a:cubicBezTo>
                <a:lnTo>
                  <a:pt x="6890450" y="440847"/>
                </a:lnTo>
                <a:cubicBezTo>
                  <a:pt x="6890450" y="489553"/>
                  <a:pt x="6850966" y="529037"/>
                  <a:pt x="6802260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Search  Information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9592" y="4821824"/>
            <a:ext cx="609601" cy="52903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6" name="Freeform 15"/>
          <p:cNvSpPr/>
          <p:nvPr/>
        </p:nvSpPr>
        <p:spPr>
          <a:xfrm>
            <a:off x="1295393" y="4821824"/>
            <a:ext cx="6814250" cy="529037"/>
          </a:xfrm>
          <a:custGeom>
            <a:avLst/>
            <a:gdLst>
              <a:gd name="connsiteX0" fmla="*/ 0 w 6890450"/>
              <a:gd name="connsiteY0" fmla="*/ 88190 h 529037"/>
              <a:gd name="connsiteX1" fmla="*/ 88190 w 6890450"/>
              <a:gd name="connsiteY1" fmla="*/ 0 h 529037"/>
              <a:gd name="connsiteX2" fmla="*/ 6802260 w 6890450"/>
              <a:gd name="connsiteY2" fmla="*/ 0 h 529037"/>
              <a:gd name="connsiteX3" fmla="*/ 6890450 w 6890450"/>
              <a:gd name="connsiteY3" fmla="*/ 88190 h 529037"/>
              <a:gd name="connsiteX4" fmla="*/ 6890450 w 6890450"/>
              <a:gd name="connsiteY4" fmla="*/ 440847 h 529037"/>
              <a:gd name="connsiteX5" fmla="*/ 6802260 w 6890450"/>
              <a:gd name="connsiteY5" fmla="*/ 529037 h 529037"/>
              <a:gd name="connsiteX6" fmla="*/ 88190 w 6890450"/>
              <a:gd name="connsiteY6" fmla="*/ 529037 h 529037"/>
              <a:gd name="connsiteX7" fmla="*/ 0 w 6890450"/>
              <a:gd name="connsiteY7" fmla="*/ 440847 h 529037"/>
              <a:gd name="connsiteX8" fmla="*/ 0 w 6890450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90450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802260" y="0"/>
                </a:lnTo>
                <a:cubicBezTo>
                  <a:pt x="6850966" y="0"/>
                  <a:pt x="6890450" y="39484"/>
                  <a:pt x="6890450" y="88190"/>
                </a:cubicBezTo>
                <a:lnTo>
                  <a:pt x="6890450" y="440847"/>
                </a:lnTo>
                <a:cubicBezTo>
                  <a:pt x="6890450" y="489553"/>
                  <a:pt x="6850966" y="529037"/>
                  <a:pt x="6802260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Post  Message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9592" y="5414346"/>
            <a:ext cx="609601" cy="529037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8" name="Freeform 17"/>
          <p:cNvSpPr/>
          <p:nvPr/>
        </p:nvSpPr>
        <p:spPr>
          <a:xfrm>
            <a:off x="1295393" y="5414346"/>
            <a:ext cx="6814250" cy="529037"/>
          </a:xfrm>
          <a:custGeom>
            <a:avLst/>
            <a:gdLst>
              <a:gd name="connsiteX0" fmla="*/ 0 w 6890450"/>
              <a:gd name="connsiteY0" fmla="*/ 88190 h 529037"/>
              <a:gd name="connsiteX1" fmla="*/ 88190 w 6890450"/>
              <a:gd name="connsiteY1" fmla="*/ 0 h 529037"/>
              <a:gd name="connsiteX2" fmla="*/ 6802260 w 6890450"/>
              <a:gd name="connsiteY2" fmla="*/ 0 h 529037"/>
              <a:gd name="connsiteX3" fmla="*/ 6890450 w 6890450"/>
              <a:gd name="connsiteY3" fmla="*/ 88190 h 529037"/>
              <a:gd name="connsiteX4" fmla="*/ 6890450 w 6890450"/>
              <a:gd name="connsiteY4" fmla="*/ 440847 h 529037"/>
              <a:gd name="connsiteX5" fmla="*/ 6802260 w 6890450"/>
              <a:gd name="connsiteY5" fmla="*/ 529037 h 529037"/>
              <a:gd name="connsiteX6" fmla="*/ 88190 w 6890450"/>
              <a:gd name="connsiteY6" fmla="*/ 529037 h 529037"/>
              <a:gd name="connsiteX7" fmla="*/ 0 w 6890450"/>
              <a:gd name="connsiteY7" fmla="*/ 440847 h 529037"/>
              <a:gd name="connsiteX8" fmla="*/ 0 w 6890450"/>
              <a:gd name="connsiteY8" fmla="*/ 88190 h 5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90450" h="529037">
                <a:moveTo>
                  <a:pt x="0" y="88190"/>
                </a:moveTo>
                <a:cubicBezTo>
                  <a:pt x="0" y="39484"/>
                  <a:pt x="39484" y="0"/>
                  <a:pt x="88190" y="0"/>
                </a:cubicBezTo>
                <a:lnTo>
                  <a:pt x="6802260" y="0"/>
                </a:lnTo>
                <a:cubicBezTo>
                  <a:pt x="6850966" y="0"/>
                  <a:pt x="6890450" y="39484"/>
                  <a:pt x="6890450" y="88190"/>
                </a:cubicBezTo>
                <a:lnTo>
                  <a:pt x="6890450" y="440847"/>
                </a:lnTo>
                <a:cubicBezTo>
                  <a:pt x="6890450" y="489553"/>
                  <a:pt x="6850966" y="529037"/>
                  <a:pt x="6802260" y="529037"/>
                </a:cubicBezTo>
                <a:lnTo>
                  <a:pt x="88190" y="529037"/>
                </a:lnTo>
                <a:cubicBezTo>
                  <a:pt x="39484" y="529037"/>
                  <a:pt x="0" y="489553"/>
                  <a:pt x="0" y="440847"/>
                </a:cubicBezTo>
                <a:lnTo>
                  <a:pt x="0" y="8819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smtClean="0">
                <a:solidFill>
                  <a:sysClr val="windowText" lastClr="000000"/>
                </a:solidFill>
                <a:latin typeface="Calibri"/>
              </a:rPr>
              <a:t>Change  Password</a:t>
            </a:r>
            <a:endParaRPr lang="en-US" sz="3600" dirty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86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52400" y="1295400"/>
            <a:ext cx="1828800" cy="1981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28600" y="1600200"/>
            <a:ext cx="2590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8700" dirty="0" smtClean="0">
                <a:solidFill>
                  <a:prstClr val="black"/>
                </a:solidFill>
                <a:latin typeface="Algerian" pitchFamily="82" charset="0"/>
              </a:rPr>
              <a:t>F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3600" y="76200"/>
            <a:ext cx="2590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8700" dirty="0">
                <a:solidFill>
                  <a:prstClr val="black"/>
                </a:solidFill>
                <a:latin typeface="Algerian" pitchFamily="82" charset="0"/>
              </a:rPr>
              <a:t>A</a:t>
            </a:r>
            <a:endParaRPr lang="en-US" sz="8700" dirty="0" smtClean="0">
              <a:solidFill>
                <a:prstClr val="black"/>
              </a:solidFill>
              <a:latin typeface="Algerian" pitchFamily="8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0" y="1524000"/>
            <a:ext cx="2590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8700" dirty="0" smtClean="0">
                <a:solidFill>
                  <a:prstClr val="black"/>
                </a:solidFill>
                <a:latin typeface="Algerian" pitchFamily="82" charset="0"/>
              </a:rPr>
              <a:t>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90800" y="3254375"/>
            <a:ext cx="2590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8700" dirty="0" smtClean="0">
                <a:solidFill>
                  <a:prstClr val="black"/>
                </a:solidFill>
                <a:latin typeface="Algerian" pitchFamily="82" charset="0"/>
              </a:rPr>
              <a:t>S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905000" y="1600200"/>
            <a:ext cx="29718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8700" dirty="0" smtClean="0">
                <a:solidFill>
                  <a:prstClr val="black"/>
                </a:solidFill>
                <a:latin typeface="Algerian" pitchFamily="82" charset="0"/>
              </a:rPr>
              <a:t>FAST</a:t>
            </a:r>
          </a:p>
        </p:txBody>
      </p:sp>
      <p:sp>
        <p:nvSpPr>
          <p:cNvPr id="17" name="Oval 16"/>
          <p:cNvSpPr/>
          <p:nvPr/>
        </p:nvSpPr>
        <p:spPr>
          <a:xfrm>
            <a:off x="4876800" y="1219200"/>
            <a:ext cx="3810000" cy="220821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38700" y="1600200"/>
            <a:ext cx="38481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8700" dirty="0">
                <a:solidFill>
                  <a:prstClr val="black"/>
                </a:solidFill>
                <a:latin typeface="Algerian" pitchFamily="82" charset="0"/>
              </a:rPr>
              <a:t>LEARN</a:t>
            </a:r>
          </a:p>
        </p:txBody>
      </p:sp>
      <p:sp>
        <p:nvSpPr>
          <p:cNvPr id="4" name="Rectangle 3"/>
          <p:cNvSpPr/>
          <p:nvPr/>
        </p:nvSpPr>
        <p:spPr>
          <a:xfrm>
            <a:off x="4800600" y="3352800"/>
            <a:ext cx="419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PRESENTATION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21-9-2012\curt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9144000" cy="5562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495800"/>
            <a:ext cx="9144000" cy="4419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55000"/>
              </a:srgbClr>
            </a:outerShdw>
            <a:softEdge rad="0"/>
          </a:effectLst>
        </p:spPr>
      </p:pic>
      <p:sp>
        <p:nvSpPr>
          <p:cNvPr id="3" name="TextBox 2"/>
          <p:cNvSpPr txBox="1"/>
          <p:nvPr/>
        </p:nvSpPr>
        <p:spPr>
          <a:xfrm>
            <a:off x="2133600" y="54102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Bimal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2200" y="5257800"/>
            <a:ext cx="7429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Satya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8026" y="6477000"/>
            <a:ext cx="6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Riya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328219" y="6324600"/>
            <a:ext cx="71038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Piyali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1226" y="5486400"/>
            <a:ext cx="69317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Avik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91400" y="6183261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Shambu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05400" y="588952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Deepan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153400" y="5638800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Vijay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494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8.69565E-7 L 0.25834 -0.188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" y="-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34 -0.18872 L 0.30834 0.2442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56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834 0.24422 L 0.53334 8.69565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" y="-1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0"/>
                            </p:stCondLst>
                            <p:childTnLst>
                              <p:par>
                                <p:cTn id="22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334 2.02312E-6 L 0.25834 0.011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25" presetID="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33333E-6 7.40741E-7 L 0.14166 0.003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18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834 0.0222 L -0.04167 0.2259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0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1667 -0.00786 L -0.01667 -0.2370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0834 0.0111 L -0.15833 0.0150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0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00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6" grpId="0"/>
      <p:bldP spid="17" grpId="0" animBg="1"/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Documents and Settings\Kislay\Desktop\untit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28800"/>
            <a:ext cx="22669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684353" y="1807000"/>
            <a:ext cx="2811447" cy="1012054"/>
            <a:chOff x="1651246" y="1518082"/>
            <a:chExt cx="2811447" cy="1012054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25" name="Rectangle 24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 flipH="1">
            <a:off x="7953" y="1807000"/>
            <a:ext cx="2811447" cy="1012054"/>
            <a:chOff x="1651246" y="1518082"/>
            <a:chExt cx="2811447" cy="101205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1232777" y="1938775"/>
            <a:ext cx="2057400" cy="2057400"/>
          </a:xfrm>
          <a:prstGeom prst="ellipse">
            <a:avLst/>
          </a:prstGeom>
          <a:solidFill>
            <a:schemeClr val="accent2"/>
          </a:soli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78105" y="1984920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30505" y="1524000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b="1" dirty="0">
                <a:solidFill>
                  <a:srgbClr val="65B131">
                    <a:alpha val="64000"/>
                  </a:srgbClr>
                </a:solidFill>
                <a:cs typeface="Arial" pitchFamily="34" charset="0"/>
              </a:rPr>
              <a:t>3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17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FAST  LEARN</a:t>
            </a:r>
            <a:endParaRPr lang="en-US" sz="17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57600" y="2644914"/>
            <a:ext cx="1617751" cy="70788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70404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6 1.48148E-6 L -0.00452 -0.70394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35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23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88889E-6 1.48148E-6 L 0.00382 -0.70394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35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4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11111E-6 L 0.0026 -0.69931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3497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4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11111E-6 L 0.0026 -0.6993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76200"/>
            <a:ext cx="1617751" cy="70788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66800"/>
            <a:ext cx="8458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/>
              <a:t>Design</a:t>
            </a:r>
            <a:r>
              <a:rPr lang="en-US" dirty="0" smtClean="0"/>
              <a:t>  </a:t>
            </a:r>
            <a:r>
              <a:rPr lang="en-US" sz="2700" dirty="0" smtClean="0"/>
              <a:t>includes  translation  of  SRS  document  into  </a:t>
            </a:r>
          </a:p>
          <a:p>
            <a:r>
              <a:rPr lang="en-US" sz="2700" dirty="0" smtClean="0"/>
              <a:t>a  logical  structure  that  can  be  implemented  in  a  programming  language.</a:t>
            </a:r>
            <a:endParaRPr lang="en-US" sz="2700" dirty="0"/>
          </a:p>
        </p:txBody>
      </p:sp>
      <p:sp>
        <p:nvSpPr>
          <p:cNvPr id="8" name="Freeform 15"/>
          <p:cNvSpPr>
            <a:spLocks/>
          </p:cNvSpPr>
          <p:nvPr>
            <p:custDataLst>
              <p:tags r:id="rId1"/>
            </p:custDataLst>
          </p:nvPr>
        </p:nvSpPr>
        <p:spPr bwMode="auto">
          <a:xfrm rot="1297947">
            <a:off x="2809756" y="2590800"/>
            <a:ext cx="3728988" cy="2313711"/>
          </a:xfrm>
          <a:custGeom>
            <a:avLst/>
            <a:gdLst/>
            <a:ahLst/>
            <a:cxnLst>
              <a:cxn ang="0">
                <a:pos x="0" y="1390"/>
              </a:cxn>
              <a:cxn ang="0">
                <a:pos x="1529" y="158"/>
              </a:cxn>
              <a:cxn ang="0">
                <a:pos x="1529" y="0"/>
              </a:cxn>
              <a:cxn ang="0">
                <a:pos x="2030" y="360"/>
              </a:cxn>
              <a:cxn ang="0">
                <a:pos x="1523" y="714"/>
              </a:cxn>
              <a:cxn ang="0">
                <a:pos x="1520" y="543"/>
              </a:cxn>
              <a:cxn ang="0">
                <a:pos x="0" y="1390"/>
              </a:cxn>
            </a:cxnLst>
            <a:rect l="0" t="0" r="r" b="b"/>
            <a:pathLst>
              <a:path w="2030" h="1390">
                <a:moveTo>
                  <a:pt x="0" y="1390"/>
                </a:moveTo>
                <a:cubicBezTo>
                  <a:pt x="131" y="796"/>
                  <a:pt x="676" y="220"/>
                  <a:pt x="1529" y="158"/>
                </a:cubicBezTo>
                <a:lnTo>
                  <a:pt x="1529" y="0"/>
                </a:lnTo>
                <a:lnTo>
                  <a:pt x="2030" y="360"/>
                </a:lnTo>
                <a:lnTo>
                  <a:pt x="1523" y="714"/>
                </a:lnTo>
                <a:lnTo>
                  <a:pt x="1520" y="543"/>
                </a:lnTo>
                <a:cubicBezTo>
                  <a:pt x="803" y="447"/>
                  <a:pt x="109" y="1123"/>
                  <a:pt x="0" y="1390"/>
                </a:cubicBezTo>
                <a:close/>
              </a:path>
            </a:pathLst>
          </a:custGeom>
          <a:gradFill rotWithShape="1">
            <a:gsLst>
              <a:gs pos="0">
                <a:srgbClr val="4BACC6"/>
              </a:gs>
              <a:gs pos="100000">
                <a:srgbClr val="8064A2"/>
              </a:gs>
            </a:gsLst>
            <a:lin ang="18900000" scaled="1"/>
          </a:gradFill>
          <a:ln w="3175" cap="flat" cmpd="sng">
            <a:noFill/>
            <a:prstDash val="solid"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781800" y="2667000"/>
            <a:ext cx="838200" cy="3505200"/>
            <a:chOff x="6781800" y="2667000"/>
            <a:chExt cx="838200" cy="3505200"/>
          </a:xfrm>
        </p:grpSpPr>
        <p:sp>
          <p:nvSpPr>
            <p:cNvPr id="9" name="Flowchart: Terminator 8"/>
            <p:cNvSpPr/>
            <p:nvPr/>
          </p:nvSpPr>
          <p:spPr>
            <a:xfrm>
              <a:off x="6781800" y="3338942"/>
              <a:ext cx="838200" cy="394855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7010400" y="2667000"/>
              <a:ext cx="342900" cy="399011"/>
            </a:xfrm>
            <a:prstGeom prst="flowChartConnec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ecision 10"/>
            <p:cNvSpPr/>
            <p:nvPr/>
          </p:nvSpPr>
          <p:spPr>
            <a:xfrm>
              <a:off x="6840449" y="4038600"/>
              <a:ext cx="703351" cy="762000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Terminator 13"/>
            <p:cNvSpPr/>
            <p:nvPr/>
          </p:nvSpPr>
          <p:spPr>
            <a:xfrm>
              <a:off x="6781800" y="5091542"/>
              <a:ext cx="838200" cy="394855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7010400" y="5773189"/>
              <a:ext cx="342900" cy="399011"/>
            </a:xfrm>
            <a:prstGeom prst="flowChartConnec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162800" y="3048000"/>
              <a:ext cx="0" cy="286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202129" y="3751808"/>
              <a:ext cx="0" cy="286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202129" y="4804750"/>
              <a:ext cx="0" cy="286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162800" y="5486400"/>
              <a:ext cx="0" cy="286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010400" y="26670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10400" y="33528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10400" y="41910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10400" y="51170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10400" y="57912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pic>
        <p:nvPicPr>
          <p:cNvPr id="29" name="Picture 2" descr="D:\srs document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819400"/>
            <a:ext cx="2038350" cy="2857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543050" y="3724870"/>
            <a:ext cx="57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</a:t>
            </a:r>
          </a:p>
          <a:p>
            <a:r>
              <a:rPr lang="en-US" b="1" dirty="0" smtClean="0"/>
              <a:t>R</a:t>
            </a:r>
          </a:p>
          <a:p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94068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Documents and Settings\Kislay\Desktop\untit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28800"/>
            <a:ext cx="22669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684353" y="1807000"/>
            <a:ext cx="2811447" cy="1012054"/>
            <a:chOff x="1651246" y="1518082"/>
            <a:chExt cx="2811447" cy="1012054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25" name="Rectangle 24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 flipH="1">
            <a:off x="7953" y="1807000"/>
            <a:ext cx="2811447" cy="1012054"/>
            <a:chOff x="1651246" y="1518082"/>
            <a:chExt cx="2811447" cy="101205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1232777" y="1938775"/>
            <a:ext cx="2057400" cy="2057400"/>
          </a:xfrm>
          <a:prstGeom prst="ellipse">
            <a:avLst/>
          </a:prstGeom>
          <a:solidFill>
            <a:srgbClr val="FF3300"/>
          </a:soli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          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78105" y="1984920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17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FAST  LEARN</a:t>
            </a:r>
            <a:endParaRPr lang="en-US" sz="17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0" y="1558765"/>
            <a:ext cx="1219200" cy="2708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b="1" dirty="0">
                <a:solidFill>
                  <a:srgbClr val="FF603B"/>
                </a:solidFill>
                <a:cs typeface="Arial" pitchFamily="34" charset="0"/>
              </a:rPr>
              <a:t>4</a:t>
            </a:r>
          </a:p>
        </p:txBody>
      </p:sp>
      <p:sp>
        <p:nvSpPr>
          <p:cNvPr id="2" name="Rectangle 1"/>
          <p:cNvSpPr/>
          <p:nvPr/>
        </p:nvSpPr>
        <p:spPr>
          <a:xfrm>
            <a:off x="3657600" y="2667000"/>
            <a:ext cx="1653017" cy="70788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lvl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</a:pPr>
            <a:r>
              <a:rPr 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412073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6 1.48148E-6 L -0.00452 -0.70394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35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23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88889E-6 1.48148E-6 L 0.00382 -0.70394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35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4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11111E-6 L 0.0026 -0.69931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3497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4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11111E-6 L 0.0026 -0.6993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383" y="54114"/>
            <a:ext cx="1653017" cy="70788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lvl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</a:pPr>
            <a:r>
              <a:rPr 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Coding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066800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/>
              <a:t>Coding</a:t>
            </a:r>
            <a:r>
              <a:rPr lang="en-US" dirty="0" smtClean="0"/>
              <a:t>  </a:t>
            </a:r>
            <a:r>
              <a:rPr lang="en-US" sz="2700" dirty="0" smtClean="0"/>
              <a:t>includes  implementation  of  the  design  document</a:t>
            </a:r>
          </a:p>
          <a:p>
            <a:r>
              <a:rPr lang="en-US" sz="2700" dirty="0" smtClean="0"/>
              <a:t>into  executable  programming  language  code</a:t>
            </a:r>
            <a:r>
              <a:rPr lang="en-US" sz="2700" dirty="0"/>
              <a:t>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14400" y="2438400"/>
            <a:ext cx="838200" cy="3505200"/>
            <a:chOff x="6781800" y="2667000"/>
            <a:chExt cx="838200" cy="3505200"/>
          </a:xfrm>
        </p:grpSpPr>
        <p:sp>
          <p:nvSpPr>
            <p:cNvPr id="11" name="Flowchart: Terminator 10"/>
            <p:cNvSpPr/>
            <p:nvPr/>
          </p:nvSpPr>
          <p:spPr>
            <a:xfrm>
              <a:off x="6781800" y="3338942"/>
              <a:ext cx="838200" cy="394855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7010400" y="2667000"/>
              <a:ext cx="342900" cy="399011"/>
            </a:xfrm>
            <a:prstGeom prst="flowChartConnec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ecision 12"/>
            <p:cNvSpPr/>
            <p:nvPr/>
          </p:nvSpPr>
          <p:spPr>
            <a:xfrm>
              <a:off x="6840449" y="4038600"/>
              <a:ext cx="703351" cy="762000"/>
            </a:xfrm>
            <a:prstGeom prst="flowChartDecisi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Terminator 13"/>
            <p:cNvSpPr/>
            <p:nvPr/>
          </p:nvSpPr>
          <p:spPr>
            <a:xfrm>
              <a:off x="6781800" y="5091542"/>
              <a:ext cx="838200" cy="394855"/>
            </a:xfrm>
            <a:prstGeom prst="flowChartTermina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7010400" y="5773189"/>
              <a:ext cx="342900" cy="399011"/>
            </a:xfrm>
            <a:prstGeom prst="flowChartConnecto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162800" y="3048000"/>
              <a:ext cx="0" cy="286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7202129" y="3751808"/>
              <a:ext cx="0" cy="286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202129" y="4804750"/>
              <a:ext cx="0" cy="286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162800" y="5486400"/>
              <a:ext cx="0" cy="2867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010400" y="26670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0400" y="33528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10400" y="41910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0400" y="5117068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10400" y="57912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sp>
        <p:nvSpPr>
          <p:cNvPr id="25" name="Freeform 15"/>
          <p:cNvSpPr>
            <a:spLocks/>
          </p:cNvSpPr>
          <p:nvPr>
            <p:custDataLst>
              <p:tags r:id="rId1"/>
            </p:custDataLst>
          </p:nvPr>
        </p:nvSpPr>
        <p:spPr bwMode="auto">
          <a:xfrm rot="1297947">
            <a:off x="2376656" y="2590800"/>
            <a:ext cx="3728988" cy="2313711"/>
          </a:xfrm>
          <a:custGeom>
            <a:avLst/>
            <a:gdLst/>
            <a:ahLst/>
            <a:cxnLst>
              <a:cxn ang="0">
                <a:pos x="0" y="1390"/>
              </a:cxn>
              <a:cxn ang="0">
                <a:pos x="1529" y="158"/>
              </a:cxn>
              <a:cxn ang="0">
                <a:pos x="1529" y="0"/>
              </a:cxn>
              <a:cxn ang="0">
                <a:pos x="2030" y="360"/>
              </a:cxn>
              <a:cxn ang="0">
                <a:pos x="1523" y="714"/>
              </a:cxn>
              <a:cxn ang="0">
                <a:pos x="1520" y="543"/>
              </a:cxn>
              <a:cxn ang="0">
                <a:pos x="0" y="1390"/>
              </a:cxn>
            </a:cxnLst>
            <a:rect l="0" t="0" r="r" b="b"/>
            <a:pathLst>
              <a:path w="2030" h="1390">
                <a:moveTo>
                  <a:pt x="0" y="1390"/>
                </a:moveTo>
                <a:cubicBezTo>
                  <a:pt x="131" y="796"/>
                  <a:pt x="676" y="220"/>
                  <a:pt x="1529" y="158"/>
                </a:cubicBezTo>
                <a:lnTo>
                  <a:pt x="1529" y="0"/>
                </a:lnTo>
                <a:lnTo>
                  <a:pt x="2030" y="360"/>
                </a:lnTo>
                <a:lnTo>
                  <a:pt x="1523" y="714"/>
                </a:lnTo>
                <a:lnTo>
                  <a:pt x="1520" y="543"/>
                </a:lnTo>
                <a:cubicBezTo>
                  <a:pt x="803" y="447"/>
                  <a:pt x="109" y="1123"/>
                  <a:pt x="0" y="1390"/>
                </a:cubicBezTo>
                <a:close/>
              </a:path>
            </a:pathLst>
          </a:custGeom>
          <a:gradFill rotWithShape="1">
            <a:gsLst>
              <a:gs pos="0">
                <a:srgbClr val="4BACC6"/>
              </a:gs>
              <a:gs pos="100000">
                <a:srgbClr val="8064A2"/>
              </a:gs>
            </a:gsLst>
            <a:lin ang="18900000" scaled="1"/>
          </a:gradFill>
          <a:ln w="3175" cap="flat" cmpd="sng">
            <a:noFill/>
            <a:prstDash val="solid"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29400" y="2668012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using</a:t>
            </a:r>
            <a:r>
              <a:rPr lang="en-US" sz="2400" dirty="0" smtClean="0">
                <a:solidFill>
                  <a:prstClr val="black"/>
                </a:solidFill>
              </a:rPr>
              <a:t>  System;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class</a:t>
            </a:r>
            <a:r>
              <a:rPr lang="en-US" sz="2400" dirty="0" smtClean="0">
                <a:solidFill>
                  <a:prstClr val="black"/>
                </a:solidFill>
              </a:rPr>
              <a:t>  </a:t>
            </a:r>
            <a:r>
              <a:rPr lang="en-US" sz="2400" dirty="0" smtClean="0">
                <a:solidFill>
                  <a:srgbClr val="008080"/>
                </a:solidFill>
              </a:rPr>
              <a:t>coding</a:t>
            </a:r>
            <a:endParaRPr lang="en-US" sz="2400" dirty="0">
              <a:solidFill>
                <a:srgbClr val="008080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{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    coding</a:t>
            </a:r>
            <a:r>
              <a:rPr lang="en-US" sz="2400" dirty="0">
                <a:solidFill>
                  <a:prstClr val="black"/>
                </a:solidFill>
              </a:rPr>
              <a:t>()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    {</a:t>
            </a: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        ...</a:t>
            </a: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    }</a:t>
            </a: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506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5" grpId="0" animBg="1"/>
      <p:bldP spid="2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Documents and Settings\Kislay\Desktop\untit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828800"/>
            <a:ext cx="22669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684353" y="1807000"/>
            <a:ext cx="2811447" cy="1012054"/>
            <a:chOff x="1651246" y="1518082"/>
            <a:chExt cx="2811447" cy="1012054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25" name="Rectangle 24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 flipH="1">
            <a:off x="7953" y="1807000"/>
            <a:ext cx="2811447" cy="1012054"/>
            <a:chOff x="1651246" y="1518082"/>
            <a:chExt cx="2811447" cy="101205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28" name="Rectangle 27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1232777" y="1938775"/>
            <a:ext cx="2057400" cy="2057400"/>
          </a:xfrm>
          <a:prstGeom prst="ellipse">
            <a:avLst/>
          </a:prstGeom>
          <a:solidFill>
            <a:srgbClr val="7030A0"/>
          </a:soli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78105" y="1984920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17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FAST  LEARN</a:t>
            </a:r>
            <a:endParaRPr lang="en-US" sz="17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6400" y="1558766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b="1" dirty="0">
                <a:solidFill>
                  <a:srgbClr val="7B00F6"/>
                </a:solidFill>
                <a:cs typeface="Arial" pitchFamily="34" charset="0"/>
              </a:rPr>
              <a:t>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57600" y="2667000"/>
            <a:ext cx="1675074" cy="70788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lvl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</a:pPr>
            <a:r>
              <a:rPr 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06405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6 1.48148E-6 L -0.00452 -0.70394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35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23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88889E-6 1.48148E-6 L 0.00382 -0.70394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35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4" presetClass="path" presetSubtype="0" accel="4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11111E-6 L 0.0026 -0.69931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3497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4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1.11111E-6 L 0.0026 -0.6993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81800" y="3276600"/>
            <a:ext cx="2209800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8526" y="130314"/>
            <a:ext cx="1675074" cy="70788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lvl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</a:pPr>
            <a:r>
              <a:rPr 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001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/>
              <a:t>Testing</a:t>
            </a:r>
            <a:r>
              <a:rPr lang="en-US" dirty="0" smtClean="0"/>
              <a:t>  </a:t>
            </a:r>
            <a:r>
              <a:rPr lang="en-US" sz="2700" dirty="0" smtClean="0"/>
              <a:t>includes  detection  of  errors  in  the  project</a:t>
            </a:r>
            <a:r>
              <a:rPr lang="en-US" sz="2700" dirty="0"/>
              <a:t>.</a:t>
            </a:r>
          </a:p>
        </p:txBody>
      </p:sp>
      <p:sp>
        <p:nvSpPr>
          <p:cNvPr id="9" name="Freeform 15"/>
          <p:cNvSpPr>
            <a:spLocks/>
          </p:cNvSpPr>
          <p:nvPr>
            <p:custDataLst>
              <p:tags r:id="rId1"/>
            </p:custDataLst>
          </p:nvPr>
        </p:nvSpPr>
        <p:spPr bwMode="auto">
          <a:xfrm rot="1297947">
            <a:off x="2529056" y="2057400"/>
            <a:ext cx="3728988" cy="2313711"/>
          </a:xfrm>
          <a:custGeom>
            <a:avLst/>
            <a:gdLst/>
            <a:ahLst/>
            <a:cxnLst>
              <a:cxn ang="0">
                <a:pos x="0" y="1390"/>
              </a:cxn>
              <a:cxn ang="0">
                <a:pos x="1529" y="158"/>
              </a:cxn>
              <a:cxn ang="0">
                <a:pos x="1529" y="0"/>
              </a:cxn>
              <a:cxn ang="0">
                <a:pos x="2030" y="360"/>
              </a:cxn>
              <a:cxn ang="0">
                <a:pos x="1523" y="714"/>
              </a:cxn>
              <a:cxn ang="0">
                <a:pos x="1520" y="543"/>
              </a:cxn>
              <a:cxn ang="0">
                <a:pos x="0" y="1390"/>
              </a:cxn>
            </a:cxnLst>
            <a:rect l="0" t="0" r="r" b="b"/>
            <a:pathLst>
              <a:path w="2030" h="1390">
                <a:moveTo>
                  <a:pt x="0" y="1390"/>
                </a:moveTo>
                <a:cubicBezTo>
                  <a:pt x="131" y="796"/>
                  <a:pt x="676" y="220"/>
                  <a:pt x="1529" y="158"/>
                </a:cubicBezTo>
                <a:lnTo>
                  <a:pt x="1529" y="0"/>
                </a:lnTo>
                <a:lnTo>
                  <a:pt x="2030" y="360"/>
                </a:lnTo>
                <a:lnTo>
                  <a:pt x="1523" y="714"/>
                </a:lnTo>
                <a:lnTo>
                  <a:pt x="1520" y="543"/>
                </a:lnTo>
                <a:cubicBezTo>
                  <a:pt x="803" y="447"/>
                  <a:pt x="109" y="1123"/>
                  <a:pt x="0" y="1390"/>
                </a:cubicBezTo>
                <a:close/>
              </a:path>
            </a:pathLst>
          </a:custGeom>
          <a:gradFill rotWithShape="1">
            <a:gsLst>
              <a:gs pos="0">
                <a:srgbClr val="4BACC6"/>
              </a:gs>
              <a:gs pos="100000">
                <a:srgbClr val="8064A2"/>
              </a:gs>
            </a:gsLst>
            <a:lin ang="18900000" scaled="1"/>
          </a:gradFill>
          <a:ln w="3175" cap="flat" cmpd="sng">
            <a:noFill/>
            <a:prstDash val="solid"/>
            <a:round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9400" y="2134612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using</a:t>
            </a:r>
            <a:r>
              <a:rPr lang="en-US" sz="2400" dirty="0" smtClean="0">
                <a:solidFill>
                  <a:prstClr val="black"/>
                </a:solidFill>
              </a:rPr>
              <a:t>  System;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class</a:t>
            </a:r>
            <a:r>
              <a:rPr lang="en-US" sz="2400" dirty="0" smtClean="0">
                <a:solidFill>
                  <a:prstClr val="black"/>
                </a:solidFill>
              </a:rPr>
              <a:t>  </a:t>
            </a:r>
            <a:r>
              <a:rPr lang="en-US" sz="2400" dirty="0" smtClean="0">
                <a:solidFill>
                  <a:srgbClr val="008080"/>
                </a:solidFill>
              </a:rPr>
              <a:t>coding</a:t>
            </a:r>
            <a:endParaRPr lang="en-US" sz="2400" dirty="0">
              <a:solidFill>
                <a:srgbClr val="008080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{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    coding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    {</a:t>
            </a: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        ...</a:t>
            </a: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    }</a:t>
            </a: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2133600"/>
            <a:ext cx="2514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using</a:t>
            </a:r>
            <a:r>
              <a:rPr lang="en-US" sz="2400" dirty="0" smtClean="0">
                <a:solidFill>
                  <a:prstClr val="black"/>
                </a:solidFill>
              </a:rPr>
              <a:t>  System;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class</a:t>
            </a:r>
            <a:r>
              <a:rPr lang="en-US" sz="2400" dirty="0" smtClean="0">
                <a:solidFill>
                  <a:prstClr val="black"/>
                </a:solidFill>
              </a:rPr>
              <a:t>  </a:t>
            </a:r>
            <a:r>
              <a:rPr lang="en-US" sz="2400" dirty="0" smtClean="0">
                <a:solidFill>
                  <a:srgbClr val="008080"/>
                </a:solidFill>
              </a:rPr>
              <a:t>coding</a:t>
            </a:r>
            <a:endParaRPr lang="en-US" sz="2400" dirty="0">
              <a:solidFill>
                <a:srgbClr val="008080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{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    coding</a:t>
            </a: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    {</a:t>
            </a: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        ...</a:t>
            </a: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    }</a:t>
            </a:r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238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 animBg="1"/>
      <p:bldP spid="5" grpId="0" uiExpand="1" build="p"/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940175"/>
            <a:ext cx="5867400" cy="1470025"/>
          </a:xfrm>
        </p:spPr>
        <p:txBody>
          <a:bodyPr>
            <a:norm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FAST  LEARN  </a:t>
            </a:r>
            <a:b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WEBSITE  </a:t>
            </a:r>
            <a:endParaRPr lang="en-GB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6755" y="1904999"/>
            <a:ext cx="3698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F4F4F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SCREENSHOTS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117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48148E-6 L -0.45226 0.475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22" y="2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t="11519" r="9702" b="9675"/>
          <a:stretch/>
        </p:blipFill>
        <p:spPr bwMode="auto">
          <a:xfrm>
            <a:off x="152401" y="152400"/>
            <a:ext cx="8839199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26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167 -0.65 L 0 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3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4.44444E-6 L 0.63333 0.6277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313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11342" r="1604" b="9254"/>
          <a:stretch/>
        </p:blipFill>
        <p:spPr bwMode="auto">
          <a:xfrm>
            <a:off x="152399" y="152400"/>
            <a:ext cx="8835923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13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167 -0.65 L 0 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3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4.44444E-6 L 0.63333 0.6277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313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" t="8557" r="1604" b="4279"/>
          <a:stretch/>
        </p:blipFill>
        <p:spPr bwMode="auto">
          <a:xfrm>
            <a:off x="152398" y="152400"/>
            <a:ext cx="8835923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4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167 -0.65 L 0 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3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4.44444E-6 L 0.63333 0.6277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313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3130217" y="712788"/>
            <a:ext cx="3306762" cy="5635626"/>
            <a:chOff x="5534026" y="712788"/>
            <a:chExt cx="3306762" cy="5635626"/>
          </a:xfrm>
        </p:grpSpPr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5703888" y="712788"/>
              <a:ext cx="1289050" cy="369888"/>
            </a:xfrm>
            <a:custGeom>
              <a:avLst/>
              <a:gdLst/>
              <a:ahLst/>
              <a:cxnLst>
                <a:cxn ang="0">
                  <a:pos x="4" y="99"/>
                </a:cxn>
                <a:cxn ang="0">
                  <a:pos x="6" y="86"/>
                </a:cxn>
                <a:cxn ang="0">
                  <a:pos x="18" y="85"/>
                </a:cxn>
                <a:cxn ang="0">
                  <a:pos x="131" y="48"/>
                </a:cxn>
                <a:cxn ang="0">
                  <a:pos x="144" y="42"/>
                </a:cxn>
                <a:cxn ang="0">
                  <a:pos x="163" y="39"/>
                </a:cxn>
                <a:cxn ang="0">
                  <a:pos x="181" y="33"/>
                </a:cxn>
                <a:cxn ang="0">
                  <a:pos x="191" y="31"/>
                </a:cxn>
                <a:cxn ang="0">
                  <a:pos x="198" y="28"/>
                </a:cxn>
                <a:cxn ang="0">
                  <a:pos x="220" y="25"/>
                </a:cxn>
                <a:cxn ang="0">
                  <a:pos x="236" y="18"/>
                </a:cxn>
                <a:cxn ang="0">
                  <a:pos x="264" y="15"/>
                </a:cxn>
                <a:cxn ang="0">
                  <a:pos x="275" y="11"/>
                </a:cxn>
                <a:cxn ang="0">
                  <a:pos x="293" y="11"/>
                </a:cxn>
                <a:cxn ang="0">
                  <a:pos x="330" y="3"/>
                </a:cxn>
                <a:cxn ang="0">
                  <a:pos x="343" y="11"/>
                </a:cxn>
                <a:cxn ang="0">
                  <a:pos x="317" y="17"/>
                </a:cxn>
                <a:cxn ang="0">
                  <a:pos x="158" y="50"/>
                </a:cxn>
                <a:cxn ang="0">
                  <a:pos x="132" y="56"/>
                </a:cxn>
                <a:cxn ang="0">
                  <a:pos x="107" y="63"/>
                </a:cxn>
                <a:cxn ang="0">
                  <a:pos x="84" y="72"/>
                </a:cxn>
                <a:cxn ang="0">
                  <a:pos x="31" y="87"/>
                </a:cxn>
                <a:cxn ang="0">
                  <a:pos x="4" y="99"/>
                </a:cxn>
              </a:cxnLst>
              <a:rect l="0" t="0" r="r" b="b"/>
              <a:pathLst>
                <a:path w="344" h="99">
                  <a:moveTo>
                    <a:pt x="4" y="99"/>
                  </a:moveTo>
                  <a:cubicBezTo>
                    <a:pt x="0" y="94"/>
                    <a:pt x="7" y="92"/>
                    <a:pt x="6" y="86"/>
                  </a:cubicBezTo>
                  <a:cubicBezTo>
                    <a:pt x="11" y="87"/>
                    <a:pt x="12" y="84"/>
                    <a:pt x="18" y="85"/>
                  </a:cubicBezTo>
                  <a:cubicBezTo>
                    <a:pt x="50" y="70"/>
                    <a:pt x="93" y="61"/>
                    <a:pt x="131" y="48"/>
                  </a:cubicBezTo>
                  <a:cubicBezTo>
                    <a:pt x="136" y="47"/>
                    <a:pt x="140" y="43"/>
                    <a:pt x="144" y="42"/>
                  </a:cubicBezTo>
                  <a:cubicBezTo>
                    <a:pt x="151" y="40"/>
                    <a:pt x="157" y="41"/>
                    <a:pt x="163" y="39"/>
                  </a:cubicBezTo>
                  <a:cubicBezTo>
                    <a:pt x="169" y="38"/>
                    <a:pt x="175" y="34"/>
                    <a:pt x="181" y="33"/>
                  </a:cubicBezTo>
                  <a:cubicBezTo>
                    <a:pt x="184" y="32"/>
                    <a:pt x="188" y="32"/>
                    <a:pt x="191" y="31"/>
                  </a:cubicBezTo>
                  <a:cubicBezTo>
                    <a:pt x="194" y="31"/>
                    <a:pt x="196" y="28"/>
                    <a:pt x="198" y="28"/>
                  </a:cubicBezTo>
                  <a:cubicBezTo>
                    <a:pt x="205" y="26"/>
                    <a:pt x="213" y="27"/>
                    <a:pt x="220" y="25"/>
                  </a:cubicBezTo>
                  <a:cubicBezTo>
                    <a:pt x="226" y="24"/>
                    <a:pt x="231" y="20"/>
                    <a:pt x="236" y="18"/>
                  </a:cubicBezTo>
                  <a:cubicBezTo>
                    <a:pt x="245" y="16"/>
                    <a:pt x="255" y="16"/>
                    <a:pt x="264" y="15"/>
                  </a:cubicBezTo>
                  <a:cubicBezTo>
                    <a:pt x="268" y="14"/>
                    <a:pt x="271" y="11"/>
                    <a:pt x="275" y="11"/>
                  </a:cubicBezTo>
                  <a:cubicBezTo>
                    <a:pt x="281" y="10"/>
                    <a:pt x="287" y="11"/>
                    <a:pt x="293" y="11"/>
                  </a:cubicBezTo>
                  <a:cubicBezTo>
                    <a:pt x="305" y="9"/>
                    <a:pt x="320" y="7"/>
                    <a:pt x="330" y="3"/>
                  </a:cubicBezTo>
                  <a:cubicBezTo>
                    <a:pt x="336" y="0"/>
                    <a:pt x="344" y="4"/>
                    <a:pt x="343" y="11"/>
                  </a:cubicBezTo>
                  <a:cubicBezTo>
                    <a:pt x="342" y="20"/>
                    <a:pt x="328" y="17"/>
                    <a:pt x="317" y="17"/>
                  </a:cubicBezTo>
                  <a:cubicBezTo>
                    <a:pt x="266" y="19"/>
                    <a:pt x="209" y="35"/>
                    <a:pt x="158" y="50"/>
                  </a:cubicBezTo>
                  <a:cubicBezTo>
                    <a:pt x="150" y="52"/>
                    <a:pt x="141" y="54"/>
                    <a:pt x="132" y="56"/>
                  </a:cubicBezTo>
                  <a:cubicBezTo>
                    <a:pt x="124" y="58"/>
                    <a:pt x="115" y="60"/>
                    <a:pt x="107" y="63"/>
                  </a:cubicBezTo>
                  <a:cubicBezTo>
                    <a:pt x="99" y="65"/>
                    <a:pt x="92" y="69"/>
                    <a:pt x="84" y="72"/>
                  </a:cubicBezTo>
                  <a:cubicBezTo>
                    <a:pt x="66" y="78"/>
                    <a:pt x="49" y="80"/>
                    <a:pt x="31" y="87"/>
                  </a:cubicBezTo>
                  <a:cubicBezTo>
                    <a:pt x="22" y="91"/>
                    <a:pt x="16" y="99"/>
                    <a:pt x="4" y="99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7"/>
            <p:cNvSpPr>
              <a:spLocks/>
            </p:cNvSpPr>
            <p:nvPr/>
          </p:nvSpPr>
          <p:spPr bwMode="auto">
            <a:xfrm>
              <a:off x="8691563" y="1023938"/>
              <a:ext cx="149225" cy="4854575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9" y="46"/>
                </a:cxn>
                <a:cxn ang="0">
                  <a:pos x="32" y="68"/>
                </a:cxn>
                <a:cxn ang="0">
                  <a:pos x="29" y="107"/>
                </a:cxn>
                <a:cxn ang="0">
                  <a:pos x="27" y="145"/>
                </a:cxn>
                <a:cxn ang="0">
                  <a:pos x="21" y="229"/>
                </a:cxn>
                <a:cxn ang="0">
                  <a:pos x="13" y="1090"/>
                </a:cxn>
                <a:cxn ang="0">
                  <a:pos x="15" y="1131"/>
                </a:cxn>
                <a:cxn ang="0">
                  <a:pos x="12" y="1144"/>
                </a:cxn>
                <a:cxn ang="0">
                  <a:pos x="15" y="1169"/>
                </a:cxn>
                <a:cxn ang="0">
                  <a:pos x="11" y="1190"/>
                </a:cxn>
                <a:cxn ang="0">
                  <a:pos x="11" y="1228"/>
                </a:cxn>
                <a:cxn ang="0">
                  <a:pos x="8" y="1263"/>
                </a:cxn>
                <a:cxn ang="0">
                  <a:pos x="7" y="1295"/>
                </a:cxn>
                <a:cxn ang="0">
                  <a:pos x="1" y="1277"/>
                </a:cxn>
                <a:cxn ang="0">
                  <a:pos x="3" y="1208"/>
                </a:cxn>
                <a:cxn ang="0">
                  <a:pos x="9" y="258"/>
                </a:cxn>
                <a:cxn ang="0">
                  <a:pos x="14" y="211"/>
                </a:cxn>
                <a:cxn ang="0">
                  <a:pos x="22" y="28"/>
                </a:cxn>
                <a:cxn ang="0">
                  <a:pos x="23" y="3"/>
                </a:cxn>
              </a:cxnLst>
              <a:rect l="0" t="0" r="r" b="b"/>
              <a:pathLst>
                <a:path w="40" h="1295">
                  <a:moveTo>
                    <a:pt x="23" y="3"/>
                  </a:moveTo>
                  <a:cubicBezTo>
                    <a:pt x="40" y="0"/>
                    <a:pt x="29" y="33"/>
                    <a:pt x="29" y="46"/>
                  </a:cubicBezTo>
                  <a:cubicBezTo>
                    <a:pt x="29" y="50"/>
                    <a:pt x="32" y="61"/>
                    <a:pt x="32" y="68"/>
                  </a:cubicBezTo>
                  <a:cubicBezTo>
                    <a:pt x="32" y="81"/>
                    <a:pt x="30" y="93"/>
                    <a:pt x="29" y="107"/>
                  </a:cubicBezTo>
                  <a:cubicBezTo>
                    <a:pt x="29" y="120"/>
                    <a:pt x="28" y="132"/>
                    <a:pt x="27" y="145"/>
                  </a:cubicBezTo>
                  <a:cubicBezTo>
                    <a:pt x="25" y="172"/>
                    <a:pt x="24" y="201"/>
                    <a:pt x="21" y="229"/>
                  </a:cubicBezTo>
                  <a:cubicBezTo>
                    <a:pt x="15" y="279"/>
                    <a:pt x="13" y="1038"/>
                    <a:pt x="13" y="1090"/>
                  </a:cubicBezTo>
                  <a:cubicBezTo>
                    <a:pt x="13" y="1105"/>
                    <a:pt x="15" y="1120"/>
                    <a:pt x="15" y="1131"/>
                  </a:cubicBezTo>
                  <a:cubicBezTo>
                    <a:pt x="14" y="1136"/>
                    <a:pt x="12" y="1140"/>
                    <a:pt x="12" y="1144"/>
                  </a:cubicBezTo>
                  <a:cubicBezTo>
                    <a:pt x="12" y="1153"/>
                    <a:pt x="15" y="1161"/>
                    <a:pt x="15" y="1169"/>
                  </a:cubicBezTo>
                  <a:cubicBezTo>
                    <a:pt x="14" y="1176"/>
                    <a:pt x="11" y="1183"/>
                    <a:pt x="11" y="1190"/>
                  </a:cubicBezTo>
                  <a:cubicBezTo>
                    <a:pt x="10" y="1202"/>
                    <a:pt x="11" y="1215"/>
                    <a:pt x="11" y="1228"/>
                  </a:cubicBezTo>
                  <a:cubicBezTo>
                    <a:pt x="11" y="1240"/>
                    <a:pt x="8" y="1252"/>
                    <a:pt x="8" y="1263"/>
                  </a:cubicBezTo>
                  <a:cubicBezTo>
                    <a:pt x="8" y="1274"/>
                    <a:pt x="15" y="1286"/>
                    <a:pt x="7" y="1295"/>
                  </a:cubicBezTo>
                  <a:cubicBezTo>
                    <a:pt x="0" y="1293"/>
                    <a:pt x="1" y="1282"/>
                    <a:pt x="1" y="1277"/>
                  </a:cubicBezTo>
                  <a:cubicBezTo>
                    <a:pt x="0" y="1256"/>
                    <a:pt x="2" y="1231"/>
                    <a:pt x="3" y="1208"/>
                  </a:cubicBezTo>
                  <a:cubicBezTo>
                    <a:pt x="7" y="1125"/>
                    <a:pt x="4" y="335"/>
                    <a:pt x="9" y="258"/>
                  </a:cubicBezTo>
                  <a:cubicBezTo>
                    <a:pt x="10" y="242"/>
                    <a:pt x="13" y="226"/>
                    <a:pt x="14" y="211"/>
                  </a:cubicBezTo>
                  <a:cubicBezTo>
                    <a:pt x="18" y="151"/>
                    <a:pt x="28" y="96"/>
                    <a:pt x="22" y="28"/>
                  </a:cubicBezTo>
                  <a:cubicBezTo>
                    <a:pt x="21" y="19"/>
                    <a:pt x="14" y="9"/>
                    <a:pt x="23" y="3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8"/>
            <p:cNvSpPr>
              <a:spLocks/>
            </p:cNvSpPr>
            <p:nvPr/>
          </p:nvSpPr>
          <p:spPr bwMode="auto">
            <a:xfrm>
              <a:off x="6397626" y="6200776"/>
              <a:ext cx="25400" cy="15875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7" y="1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cubicBezTo>
                    <a:pt x="0" y="0"/>
                    <a:pt x="5" y="2"/>
                    <a:pt x="7" y="1"/>
                  </a:cubicBezTo>
                  <a:cubicBezTo>
                    <a:pt x="7" y="4"/>
                    <a:pt x="2" y="2"/>
                    <a:pt x="0" y="3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9"/>
            <p:cNvSpPr>
              <a:spLocks noEditPoints="1"/>
            </p:cNvSpPr>
            <p:nvPr/>
          </p:nvSpPr>
          <p:spPr bwMode="auto">
            <a:xfrm>
              <a:off x="5534026" y="730251"/>
              <a:ext cx="3240088" cy="5618163"/>
            </a:xfrm>
            <a:custGeom>
              <a:avLst/>
              <a:gdLst/>
              <a:ahLst/>
              <a:cxnLst>
                <a:cxn ang="0">
                  <a:pos x="5" y="1410"/>
                </a:cxn>
                <a:cxn ang="0">
                  <a:pos x="3" y="1203"/>
                </a:cxn>
                <a:cxn ang="0">
                  <a:pos x="7" y="295"/>
                </a:cxn>
                <a:cxn ang="0">
                  <a:pos x="30" y="104"/>
                </a:cxn>
                <a:cxn ang="0">
                  <a:pos x="39" y="110"/>
                </a:cxn>
                <a:cxn ang="0">
                  <a:pos x="29" y="191"/>
                </a:cxn>
                <a:cxn ang="0">
                  <a:pos x="13" y="1109"/>
                </a:cxn>
                <a:cxn ang="0">
                  <a:pos x="68" y="1423"/>
                </a:cxn>
                <a:cxn ang="0">
                  <a:pos x="84" y="1430"/>
                </a:cxn>
                <a:cxn ang="0">
                  <a:pos x="148" y="1438"/>
                </a:cxn>
                <a:cxn ang="0">
                  <a:pos x="222" y="1452"/>
                </a:cxn>
                <a:cxn ang="0">
                  <a:pos x="269" y="1463"/>
                </a:cxn>
                <a:cxn ang="0">
                  <a:pos x="309" y="1467"/>
                </a:cxn>
                <a:cxn ang="0">
                  <a:pos x="353" y="1478"/>
                </a:cxn>
                <a:cxn ang="0">
                  <a:pos x="431" y="1488"/>
                </a:cxn>
                <a:cxn ang="0">
                  <a:pos x="398" y="50"/>
                </a:cxn>
                <a:cxn ang="0">
                  <a:pos x="416" y="3"/>
                </a:cxn>
                <a:cxn ang="0">
                  <a:pos x="535" y="17"/>
                </a:cxn>
                <a:cxn ang="0">
                  <a:pos x="591" y="29"/>
                </a:cxn>
                <a:cxn ang="0">
                  <a:pos x="644" y="39"/>
                </a:cxn>
                <a:cxn ang="0">
                  <a:pos x="787" y="58"/>
                </a:cxn>
                <a:cxn ang="0">
                  <a:pos x="822" y="64"/>
                </a:cxn>
                <a:cxn ang="0">
                  <a:pos x="860" y="81"/>
                </a:cxn>
                <a:cxn ang="0">
                  <a:pos x="822" y="74"/>
                </a:cxn>
                <a:cxn ang="0">
                  <a:pos x="745" y="58"/>
                </a:cxn>
                <a:cxn ang="0">
                  <a:pos x="719" y="55"/>
                </a:cxn>
                <a:cxn ang="0">
                  <a:pos x="714" y="54"/>
                </a:cxn>
                <a:cxn ang="0">
                  <a:pos x="694" y="54"/>
                </a:cxn>
                <a:cxn ang="0">
                  <a:pos x="640" y="41"/>
                </a:cxn>
                <a:cxn ang="0">
                  <a:pos x="622" y="42"/>
                </a:cxn>
                <a:cxn ang="0">
                  <a:pos x="565" y="30"/>
                </a:cxn>
                <a:cxn ang="0">
                  <a:pos x="540" y="26"/>
                </a:cxn>
                <a:cxn ang="0">
                  <a:pos x="482" y="15"/>
                </a:cxn>
                <a:cxn ang="0">
                  <a:pos x="407" y="13"/>
                </a:cxn>
                <a:cxn ang="0">
                  <a:pos x="405" y="102"/>
                </a:cxn>
                <a:cxn ang="0">
                  <a:pos x="411" y="211"/>
                </a:cxn>
                <a:cxn ang="0">
                  <a:pos x="434" y="1085"/>
                </a:cxn>
                <a:cxn ang="0">
                  <a:pos x="435" y="1235"/>
                </a:cxn>
                <a:cxn ang="0">
                  <a:pos x="583" y="1455"/>
                </a:cxn>
                <a:cxn ang="0">
                  <a:pos x="651" y="1432"/>
                </a:cxn>
                <a:cxn ang="0">
                  <a:pos x="810" y="1390"/>
                </a:cxn>
                <a:cxn ang="0">
                  <a:pos x="770" y="1404"/>
                </a:cxn>
                <a:cxn ang="0">
                  <a:pos x="701" y="1425"/>
                </a:cxn>
                <a:cxn ang="0">
                  <a:pos x="502" y="1482"/>
                </a:cxn>
                <a:cxn ang="0">
                  <a:pos x="425" y="1498"/>
                </a:cxn>
                <a:cxn ang="0">
                  <a:pos x="367" y="1484"/>
                </a:cxn>
                <a:cxn ang="0">
                  <a:pos x="339" y="1480"/>
                </a:cxn>
                <a:cxn ang="0">
                  <a:pos x="314" y="1477"/>
                </a:cxn>
                <a:cxn ang="0">
                  <a:pos x="299" y="1471"/>
                </a:cxn>
                <a:cxn ang="0">
                  <a:pos x="281" y="1471"/>
                </a:cxn>
                <a:cxn ang="0">
                  <a:pos x="268" y="1465"/>
                </a:cxn>
                <a:cxn ang="0">
                  <a:pos x="250" y="1465"/>
                </a:cxn>
                <a:cxn ang="0">
                  <a:pos x="180" y="1450"/>
                </a:cxn>
                <a:cxn ang="0">
                  <a:pos x="18" y="1410"/>
                </a:cxn>
                <a:cxn ang="0">
                  <a:pos x="177" y="1449"/>
                </a:cxn>
                <a:cxn ang="0">
                  <a:pos x="226" y="1456"/>
                </a:cxn>
                <a:cxn ang="0">
                  <a:pos x="226" y="1456"/>
                </a:cxn>
              </a:cxnLst>
              <a:rect l="0" t="0" r="r" b="b"/>
              <a:pathLst>
                <a:path w="864" h="1498">
                  <a:moveTo>
                    <a:pt x="18" y="1410"/>
                  </a:moveTo>
                  <a:cubicBezTo>
                    <a:pt x="16" y="1409"/>
                    <a:pt x="10" y="1415"/>
                    <a:pt x="5" y="1410"/>
                  </a:cubicBezTo>
                  <a:cubicBezTo>
                    <a:pt x="13" y="1360"/>
                    <a:pt x="5" y="1297"/>
                    <a:pt x="5" y="1248"/>
                  </a:cubicBezTo>
                  <a:cubicBezTo>
                    <a:pt x="5" y="1233"/>
                    <a:pt x="3" y="1218"/>
                    <a:pt x="3" y="1203"/>
                  </a:cubicBezTo>
                  <a:cubicBezTo>
                    <a:pt x="0" y="1152"/>
                    <a:pt x="4" y="378"/>
                    <a:pt x="7" y="329"/>
                  </a:cubicBezTo>
                  <a:cubicBezTo>
                    <a:pt x="8" y="318"/>
                    <a:pt x="7" y="306"/>
                    <a:pt x="7" y="295"/>
                  </a:cubicBezTo>
                  <a:cubicBezTo>
                    <a:pt x="9" y="259"/>
                    <a:pt x="17" y="222"/>
                    <a:pt x="20" y="186"/>
                  </a:cubicBezTo>
                  <a:cubicBezTo>
                    <a:pt x="22" y="159"/>
                    <a:pt x="28" y="135"/>
                    <a:pt x="30" y="104"/>
                  </a:cubicBezTo>
                  <a:cubicBezTo>
                    <a:pt x="30" y="99"/>
                    <a:pt x="25" y="82"/>
                    <a:pt x="39" y="84"/>
                  </a:cubicBezTo>
                  <a:cubicBezTo>
                    <a:pt x="44" y="91"/>
                    <a:pt x="40" y="101"/>
                    <a:pt x="39" y="110"/>
                  </a:cubicBezTo>
                  <a:cubicBezTo>
                    <a:pt x="36" y="126"/>
                    <a:pt x="32" y="144"/>
                    <a:pt x="30" y="163"/>
                  </a:cubicBezTo>
                  <a:cubicBezTo>
                    <a:pt x="29" y="172"/>
                    <a:pt x="30" y="182"/>
                    <a:pt x="29" y="191"/>
                  </a:cubicBezTo>
                  <a:cubicBezTo>
                    <a:pt x="25" y="219"/>
                    <a:pt x="19" y="244"/>
                    <a:pt x="17" y="276"/>
                  </a:cubicBezTo>
                  <a:cubicBezTo>
                    <a:pt x="15" y="315"/>
                    <a:pt x="14" y="1069"/>
                    <a:pt x="13" y="1109"/>
                  </a:cubicBezTo>
                  <a:cubicBezTo>
                    <a:pt x="9" y="1206"/>
                    <a:pt x="14" y="1307"/>
                    <a:pt x="18" y="1404"/>
                  </a:cubicBezTo>
                  <a:cubicBezTo>
                    <a:pt x="32" y="1413"/>
                    <a:pt x="53" y="1415"/>
                    <a:pt x="68" y="1423"/>
                  </a:cubicBezTo>
                  <a:cubicBezTo>
                    <a:pt x="74" y="1421"/>
                    <a:pt x="70" y="1429"/>
                    <a:pt x="75" y="1428"/>
                  </a:cubicBezTo>
                  <a:cubicBezTo>
                    <a:pt x="78" y="1429"/>
                    <a:pt x="82" y="1429"/>
                    <a:pt x="84" y="1430"/>
                  </a:cubicBezTo>
                  <a:cubicBezTo>
                    <a:pt x="85" y="1425"/>
                    <a:pt x="74" y="1430"/>
                    <a:pt x="75" y="1424"/>
                  </a:cubicBezTo>
                  <a:cubicBezTo>
                    <a:pt x="100" y="1431"/>
                    <a:pt x="127" y="1431"/>
                    <a:pt x="148" y="1438"/>
                  </a:cubicBezTo>
                  <a:cubicBezTo>
                    <a:pt x="162" y="1437"/>
                    <a:pt x="176" y="1438"/>
                    <a:pt x="187" y="1445"/>
                  </a:cubicBezTo>
                  <a:cubicBezTo>
                    <a:pt x="200" y="1442"/>
                    <a:pt x="211" y="1450"/>
                    <a:pt x="222" y="1452"/>
                  </a:cubicBezTo>
                  <a:cubicBezTo>
                    <a:pt x="233" y="1455"/>
                    <a:pt x="244" y="1454"/>
                    <a:pt x="254" y="1456"/>
                  </a:cubicBezTo>
                  <a:cubicBezTo>
                    <a:pt x="259" y="1458"/>
                    <a:pt x="264" y="1462"/>
                    <a:pt x="269" y="1463"/>
                  </a:cubicBezTo>
                  <a:cubicBezTo>
                    <a:pt x="273" y="1464"/>
                    <a:pt x="283" y="1463"/>
                    <a:pt x="290" y="1464"/>
                  </a:cubicBezTo>
                  <a:cubicBezTo>
                    <a:pt x="297" y="1465"/>
                    <a:pt x="303" y="1465"/>
                    <a:pt x="309" y="1467"/>
                  </a:cubicBezTo>
                  <a:cubicBezTo>
                    <a:pt x="314" y="1468"/>
                    <a:pt x="319" y="1471"/>
                    <a:pt x="324" y="1472"/>
                  </a:cubicBezTo>
                  <a:cubicBezTo>
                    <a:pt x="335" y="1474"/>
                    <a:pt x="345" y="1472"/>
                    <a:pt x="353" y="1478"/>
                  </a:cubicBezTo>
                  <a:cubicBezTo>
                    <a:pt x="373" y="1477"/>
                    <a:pt x="393" y="1484"/>
                    <a:pt x="413" y="1485"/>
                  </a:cubicBezTo>
                  <a:cubicBezTo>
                    <a:pt x="419" y="1485"/>
                    <a:pt x="427" y="1482"/>
                    <a:pt x="431" y="1488"/>
                  </a:cubicBezTo>
                  <a:cubicBezTo>
                    <a:pt x="430" y="1290"/>
                    <a:pt x="408" y="403"/>
                    <a:pt x="402" y="223"/>
                  </a:cubicBezTo>
                  <a:cubicBezTo>
                    <a:pt x="400" y="168"/>
                    <a:pt x="400" y="106"/>
                    <a:pt x="398" y="50"/>
                  </a:cubicBezTo>
                  <a:cubicBezTo>
                    <a:pt x="397" y="32"/>
                    <a:pt x="394" y="18"/>
                    <a:pt x="394" y="6"/>
                  </a:cubicBezTo>
                  <a:cubicBezTo>
                    <a:pt x="400" y="0"/>
                    <a:pt x="409" y="3"/>
                    <a:pt x="416" y="3"/>
                  </a:cubicBezTo>
                  <a:cubicBezTo>
                    <a:pt x="437" y="3"/>
                    <a:pt x="454" y="5"/>
                    <a:pt x="472" y="8"/>
                  </a:cubicBezTo>
                  <a:cubicBezTo>
                    <a:pt x="493" y="12"/>
                    <a:pt x="512" y="13"/>
                    <a:pt x="535" y="17"/>
                  </a:cubicBezTo>
                  <a:cubicBezTo>
                    <a:pt x="542" y="19"/>
                    <a:pt x="548" y="21"/>
                    <a:pt x="555" y="23"/>
                  </a:cubicBezTo>
                  <a:cubicBezTo>
                    <a:pt x="569" y="25"/>
                    <a:pt x="576" y="26"/>
                    <a:pt x="591" y="29"/>
                  </a:cubicBezTo>
                  <a:cubicBezTo>
                    <a:pt x="598" y="30"/>
                    <a:pt x="604" y="33"/>
                    <a:pt x="610" y="34"/>
                  </a:cubicBezTo>
                  <a:cubicBezTo>
                    <a:pt x="622" y="36"/>
                    <a:pt x="634" y="32"/>
                    <a:pt x="644" y="39"/>
                  </a:cubicBezTo>
                  <a:cubicBezTo>
                    <a:pt x="659" y="37"/>
                    <a:pt x="673" y="43"/>
                    <a:pt x="687" y="45"/>
                  </a:cubicBezTo>
                  <a:cubicBezTo>
                    <a:pt x="720" y="48"/>
                    <a:pt x="755" y="51"/>
                    <a:pt x="787" y="58"/>
                  </a:cubicBezTo>
                  <a:cubicBezTo>
                    <a:pt x="794" y="59"/>
                    <a:pt x="801" y="63"/>
                    <a:pt x="807" y="64"/>
                  </a:cubicBezTo>
                  <a:cubicBezTo>
                    <a:pt x="812" y="65"/>
                    <a:pt x="817" y="64"/>
                    <a:pt x="822" y="64"/>
                  </a:cubicBezTo>
                  <a:cubicBezTo>
                    <a:pt x="833" y="65"/>
                    <a:pt x="848" y="67"/>
                    <a:pt x="861" y="68"/>
                  </a:cubicBezTo>
                  <a:cubicBezTo>
                    <a:pt x="862" y="73"/>
                    <a:pt x="864" y="78"/>
                    <a:pt x="860" y="81"/>
                  </a:cubicBezTo>
                  <a:cubicBezTo>
                    <a:pt x="854" y="84"/>
                    <a:pt x="848" y="77"/>
                    <a:pt x="843" y="76"/>
                  </a:cubicBezTo>
                  <a:cubicBezTo>
                    <a:pt x="836" y="74"/>
                    <a:pt x="829" y="76"/>
                    <a:pt x="822" y="74"/>
                  </a:cubicBezTo>
                  <a:cubicBezTo>
                    <a:pt x="808" y="72"/>
                    <a:pt x="793" y="67"/>
                    <a:pt x="778" y="64"/>
                  </a:cubicBezTo>
                  <a:cubicBezTo>
                    <a:pt x="766" y="62"/>
                    <a:pt x="756" y="61"/>
                    <a:pt x="745" y="58"/>
                  </a:cubicBezTo>
                  <a:cubicBezTo>
                    <a:pt x="741" y="57"/>
                    <a:pt x="739" y="54"/>
                    <a:pt x="736" y="54"/>
                  </a:cubicBezTo>
                  <a:cubicBezTo>
                    <a:pt x="731" y="53"/>
                    <a:pt x="725" y="55"/>
                    <a:pt x="719" y="55"/>
                  </a:cubicBezTo>
                  <a:cubicBezTo>
                    <a:pt x="719" y="55"/>
                    <a:pt x="718" y="52"/>
                    <a:pt x="717" y="52"/>
                  </a:cubicBezTo>
                  <a:cubicBezTo>
                    <a:pt x="717" y="52"/>
                    <a:pt x="716" y="54"/>
                    <a:pt x="714" y="54"/>
                  </a:cubicBezTo>
                  <a:cubicBezTo>
                    <a:pt x="712" y="53"/>
                    <a:pt x="711" y="51"/>
                    <a:pt x="709" y="51"/>
                  </a:cubicBezTo>
                  <a:cubicBezTo>
                    <a:pt x="704" y="51"/>
                    <a:pt x="699" y="54"/>
                    <a:pt x="694" y="54"/>
                  </a:cubicBezTo>
                  <a:cubicBezTo>
                    <a:pt x="690" y="54"/>
                    <a:pt x="680" y="51"/>
                    <a:pt x="674" y="50"/>
                  </a:cubicBezTo>
                  <a:cubicBezTo>
                    <a:pt x="664" y="47"/>
                    <a:pt x="654" y="42"/>
                    <a:pt x="640" y="41"/>
                  </a:cubicBezTo>
                  <a:cubicBezTo>
                    <a:pt x="635" y="40"/>
                    <a:pt x="639" y="43"/>
                    <a:pt x="637" y="43"/>
                  </a:cubicBezTo>
                  <a:cubicBezTo>
                    <a:pt x="632" y="40"/>
                    <a:pt x="627" y="43"/>
                    <a:pt x="622" y="42"/>
                  </a:cubicBezTo>
                  <a:cubicBezTo>
                    <a:pt x="612" y="41"/>
                    <a:pt x="602" y="38"/>
                    <a:pt x="593" y="37"/>
                  </a:cubicBezTo>
                  <a:cubicBezTo>
                    <a:pt x="583" y="35"/>
                    <a:pt x="575" y="33"/>
                    <a:pt x="565" y="30"/>
                  </a:cubicBezTo>
                  <a:cubicBezTo>
                    <a:pt x="559" y="29"/>
                    <a:pt x="553" y="30"/>
                    <a:pt x="547" y="29"/>
                  </a:cubicBezTo>
                  <a:cubicBezTo>
                    <a:pt x="545" y="28"/>
                    <a:pt x="542" y="27"/>
                    <a:pt x="540" y="26"/>
                  </a:cubicBezTo>
                  <a:cubicBezTo>
                    <a:pt x="527" y="24"/>
                    <a:pt x="510" y="21"/>
                    <a:pt x="496" y="19"/>
                  </a:cubicBezTo>
                  <a:cubicBezTo>
                    <a:pt x="491" y="18"/>
                    <a:pt x="487" y="15"/>
                    <a:pt x="482" y="15"/>
                  </a:cubicBezTo>
                  <a:cubicBezTo>
                    <a:pt x="476" y="14"/>
                    <a:pt x="468" y="15"/>
                    <a:pt x="462" y="15"/>
                  </a:cubicBezTo>
                  <a:cubicBezTo>
                    <a:pt x="445" y="13"/>
                    <a:pt x="426" y="12"/>
                    <a:pt x="407" y="13"/>
                  </a:cubicBezTo>
                  <a:cubicBezTo>
                    <a:pt x="401" y="21"/>
                    <a:pt x="405" y="29"/>
                    <a:pt x="405" y="37"/>
                  </a:cubicBezTo>
                  <a:cubicBezTo>
                    <a:pt x="406" y="58"/>
                    <a:pt x="405" y="80"/>
                    <a:pt x="405" y="102"/>
                  </a:cubicBezTo>
                  <a:cubicBezTo>
                    <a:pt x="406" y="121"/>
                    <a:pt x="408" y="140"/>
                    <a:pt x="409" y="159"/>
                  </a:cubicBezTo>
                  <a:cubicBezTo>
                    <a:pt x="410" y="176"/>
                    <a:pt x="410" y="195"/>
                    <a:pt x="411" y="211"/>
                  </a:cubicBezTo>
                  <a:cubicBezTo>
                    <a:pt x="412" y="242"/>
                    <a:pt x="411" y="293"/>
                    <a:pt x="415" y="323"/>
                  </a:cubicBezTo>
                  <a:cubicBezTo>
                    <a:pt x="420" y="356"/>
                    <a:pt x="431" y="1048"/>
                    <a:pt x="434" y="1085"/>
                  </a:cubicBezTo>
                  <a:cubicBezTo>
                    <a:pt x="435" y="1101"/>
                    <a:pt x="433" y="1154"/>
                    <a:pt x="434" y="1170"/>
                  </a:cubicBezTo>
                  <a:cubicBezTo>
                    <a:pt x="436" y="1190"/>
                    <a:pt x="434" y="1216"/>
                    <a:pt x="435" y="1235"/>
                  </a:cubicBezTo>
                  <a:cubicBezTo>
                    <a:pt x="441" y="1318"/>
                    <a:pt x="440" y="1384"/>
                    <a:pt x="439" y="1482"/>
                  </a:cubicBezTo>
                  <a:cubicBezTo>
                    <a:pt x="491" y="1474"/>
                    <a:pt x="536" y="1468"/>
                    <a:pt x="583" y="1455"/>
                  </a:cubicBezTo>
                  <a:cubicBezTo>
                    <a:pt x="588" y="1454"/>
                    <a:pt x="594" y="1450"/>
                    <a:pt x="599" y="1449"/>
                  </a:cubicBezTo>
                  <a:cubicBezTo>
                    <a:pt x="617" y="1443"/>
                    <a:pt x="635" y="1441"/>
                    <a:pt x="651" y="1432"/>
                  </a:cubicBezTo>
                  <a:cubicBezTo>
                    <a:pt x="718" y="1417"/>
                    <a:pt x="776" y="1393"/>
                    <a:pt x="840" y="1375"/>
                  </a:cubicBezTo>
                  <a:cubicBezTo>
                    <a:pt x="833" y="1383"/>
                    <a:pt x="821" y="1384"/>
                    <a:pt x="810" y="1390"/>
                  </a:cubicBezTo>
                  <a:cubicBezTo>
                    <a:pt x="807" y="1392"/>
                    <a:pt x="805" y="1395"/>
                    <a:pt x="801" y="1397"/>
                  </a:cubicBezTo>
                  <a:cubicBezTo>
                    <a:pt x="792" y="1400"/>
                    <a:pt x="777" y="1403"/>
                    <a:pt x="770" y="1404"/>
                  </a:cubicBezTo>
                  <a:cubicBezTo>
                    <a:pt x="758" y="1407"/>
                    <a:pt x="741" y="1409"/>
                    <a:pt x="730" y="1419"/>
                  </a:cubicBezTo>
                  <a:cubicBezTo>
                    <a:pt x="720" y="1418"/>
                    <a:pt x="710" y="1423"/>
                    <a:pt x="701" y="1425"/>
                  </a:cubicBezTo>
                  <a:cubicBezTo>
                    <a:pt x="671" y="1433"/>
                    <a:pt x="643" y="1443"/>
                    <a:pt x="614" y="1452"/>
                  </a:cubicBezTo>
                  <a:cubicBezTo>
                    <a:pt x="578" y="1464"/>
                    <a:pt x="540" y="1469"/>
                    <a:pt x="502" y="1482"/>
                  </a:cubicBezTo>
                  <a:cubicBezTo>
                    <a:pt x="487" y="1483"/>
                    <a:pt x="465" y="1485"/>
                    <a:pt x="446" y="1489"/>
                  </a:cubicBezTo>
                  <a:cubicBezTo>
                    <a:pt x="438" y="1490"/>
                    <a:pt x="430" y="1493"/>
                    <a:pt x="425" y="1498"/>
                  </a:cubicBezTo>
                  <a:cubicBezTo>
                    <a:pt x="411" y="1494"/>
                    <a:pt x="393" y="1494"/>
                    <a:pt x="379" y="1490"/>
                  </a:cubicBezTo>
                  <a:cubicBezTo>
                    <a:pt x="375" y="1489"/>
                    <a:pt x="369" y="1487"/>
                    <a:pt x="367" y="1484"/>
                  </a:cubicBezTo>
                  <a:cubicBezTo>
                    <a:pt x="352" y="1490"/>
                    <a:pt x="343" y="1480"/>
                    <a:pt x="333" y="1476"/>
                  </a:cubicBezTo>
                  <a:cubicBezTo>
                    <a:pt x="330" y="1477"/>
                    <a:pt x="336" y="1480"/>
                    <a:pt x="339" y="1480"/>
                  </a:cubicBezTo>
                  <a:cubicBezTo>
                    <a:pt x="322" y="1485"/>
                    <a:pt x="319" y="1472"/>
                    <a:pt x="304" y="1471"/>
                  </a:cubicBezTo>
                  <a:cubicBezTo>
                    <a:pt x="304" y="1477"/>
                    <a:pt x="315" y="1470"/>
                    <a:pt x="314" y="1477"/>
                  </a:cubicBezTo>
                  <a:cubicBezTo>
                    <a:pt x="310" y="1475"/>
                    <a:pt x="305" y="1474"/>
                    <a:pt x="299" y="1475"/>
                  </a:cubicBezTo>
                  <a:cubicBezTo>
                    <a:pt x="300" y="1474"/>
                    <a:pt x="304" y="1470"/>
                    <a:pt x="299" y="1471"/>
                  </a:cubicBezTo>
                  <a:cubicBezTo>
                    <a:pt x="293" y="1466"/>
                    <a:pt x="298" y="1474"/>
                    <a:pt x="294" y="1473"/>
                  </a:cubicBezTo>
                  <a:cubicBezTo>
                    <a:pt x="289" y="1473"/>
                    <a:pt x="285" y="1472"/>
                    <a:pt x="281" y="1471"/>
                  </a:cubicBezTo>
                  <a:cubicBezTo>
                    <a:pt x="274" y="1473"/>
                    <a:pt x="282" y="1466"/>
                    <a:pt x="276" y="1467"/>
                  </a:cubicBezTo>
                  <a:cubicBezTo>
                    <a:pt x="273" y="1466"/>
                    <a:pt x="272" y="1465"/>
                    <a:pt x="268" y="1465"/>
                  </a:cubicBezTo>
                  <a:cubicBezTo>
                    <a:pt x="268" y="1468"/>
                    <a:pt x="270" y="1468"/>
                    <a:pt x="273" y="1468"/>
                  </a:cubicBezTo>
                  <a:cubicBezTo>
                    <a:pt x="265" y="1470"/>
                    <a:pt x="258" y="1468"/>
                    <a:pt x="250" y="1465"/>
                  </a:cubicBezTo>
                  <a:cubicBezTo>
                    <a:pt x="242" y="1462"/>
                    <a:pt x="236" y="1453"/>
                    <a:pt x="225" y="1460"/>
                  </a:cubicBezTo>
                  <a:cubicBezTo>
                    <a:pt x="211" y="1457"/>
                    <a:pt x="192" y="1457"/>
                    <a:pt x="180" y="1450"/>
                  </a:cubicBezTo>
                  <a:cubicBezTo>
                    <a:pt x="122" y="1443"/>
                    <a:pt x="66" y="1433"/>
                    <a:pt x="18" y="1416"/>
                  </a:cubicBezTo>
                  <a:cubicBezTo>
                    <a:pt x="19" y="1413"/>
                    <a:pt x="15" y="1410"/>
                    <a:pt x="18" y="1410"/>
                  </a:cubicBezTo>
                  <a:close/>
                  <a:moveTo>
                    <a:pt x="185" y="1447"/>
                  </a:moveTo>
                  <a:cubicBezTo>
                    <a:pt x="182" y="1448"/>
                    <a:pt x="177" y="1446"/>
                    <a:pt x="177" y="1449"/>
                  </a:cubicBezTo>
                  <a:cubicBezTo>
                    <a:pt x="179" y="1448"/>
                    <a:pt x="185" y="1450"/>
                    <a:pt x="185" y="1447"/>
                  </a:cubicBezTo>
                  <a:close/>
                  <a:moveTo>
                    <a:pt x="226" y="1456"/>
                  </a:moveTo>
                  <a:cubicBezTo>
                    <a:pt x="223" y="1456"/>
                    <a:pt x="220" y="1454"/>
                    <a:pt x="216" y="1454"/>
                  </a:cubicBezTo>
                  <a:cubicBezTo>
                    <a:pt x="216" y="1457"/>
                    <a:pt x="224" y="1459"/>
                    <a:pt x="226" y="1456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668" y="885140"/>
            <a:ext cx="3011132" cy="5680091"/>
          </a:xfrm>
          <a:prstGeom prst="rect">
            <a:avLst/>
          </a:prstGeom>
          <a:noFill/>
        </p:spPr>
      </p:pic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3853" y="838200"/>
            <a:ext cx="3248438" cy="573405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2476500" cy="6191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0" y="31358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Sumit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6800" y="2602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Kislay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365892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6" t="9154" r="13806" b="7263"/>
          <a:stretch/>
        </p:blipFill>
        <p:spPr bwMode="auto">
          <a:xfrm>
            <a:off x="152400" y="157316"/>
            <a:ext cx="8835920" cy="662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4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167 -0.65 L 0 4.44444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3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4.44444E-6 L 0.63333 0.6277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313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0"/>
            <a:ext cx="5486400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defPPr>
              <a:defRPr lang="en-US"/>
            </a:defPPr>
            <a:lvl1pPr algn="ctr">
              <a:spcBef>
                <a:spcPts val="0"/>
              </a:spcBef>
              <a:buNone/>
              <a:defRPr sz="7200" b="1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447800"/>
            <a:ext cx="8077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To  create  </a:t>
            </a:r>
            <a:r>
              <a:rPr lang="en-US" sz="2700" b="1" dirty="0" smtClean="0"/>
              <a:t>dynamic</a:t>
            </a:r>
            <a:r>
              <a:rPr lang="en-US" sz="2700" dirty="0" smtClean="0"/>
              <a:t>  websites  with  proper  functioning  many  languages  and  tools  can  be  used  like  we  have  used  </a:t>
            </a:r>
            <a:r>
              <a:rPr lang="en-US" sz="2700" b="1" dirty="0" smtClean="0"/>
              <a:t>asp </a:t>
            </a:r>
            <a:r>
              <a:rPr lang="en-US" sz="2700" b="1" dirty="0" err="1" smtClean="0"/>
              <a:t>.net</a:t>
            </a:r>
            <a:r>
              <a:rPr lang="en-US" sz="2700" b="1" dirty="0" smtClean="0"/>
              <a:t>  </a:t>
            </a:r>
            <a:r>
              <a:rPr lang="en-US" sz="2700" dirty="0" smtClean="0"/>
              <a:t>web  application  framework, </a:t>
            </a:r>
            <a:r>
              <a:rPr lang="en-US" sz="2700" b="1" dirty="0" smtClean="0"/>
              <a:t>C#</a:t>
            </a:r>
            <a:r>
              <a:rPr lang="en-US" sz="2700" dirty="0" smtClean="0"/>
              <a:t>    for  coding, </a:t>
            </a:r>
            <a:r>
              <a:rPr lang="en-US" sz="2700" b="1" dirty="0" smtClean="0"/>
              <a:t>html</a:t>
            </a:r>
            <a:r>
              <a:rPr lang="en-US" sz="2700" dirty="0" smtClean="0"/>
              <a:t>, </a:t>
            </a:r>
            <a:r>
              <a:rPr lang="en-US" sz="2700" b="1" dirty="0" err="1" smtClean="0"/>
              <a:t>css</a:t>
            </a:r>
            <a:r>
              <a:rPr lang="en-US" sz="2700" dirty="0" smtClean="0"/>
              <a:t>  and  </a:t>
            </a:r>
            <a:r>
              <a:rPr lang="en-US" sz="2700" b="1" dirty="0" err="1" smtClean="0"/>
              <a:t>jquery</a:t>
            </a:r>
            <a:r>
              <a:rPr lang="en-US" sz="2700" dirty="0" smtClean="0"/>
              <a:t>  for  developing  the  dynamic  nature  of  the website</a:t>
            </a:r>
            <a:r>
              <a:rPr lang="en-US" sz="2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853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26433">
            <a:off x="3129415" y="-49915"/>
            <a:ext cx="2675620" cy="476763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822601"/>
            <a:ext cx="3409950" cy="3409950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2867025" y="1060726"/>
            <a:ext cx="2844359" cy="284797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48764">
            <a:off x="5510212" y="2017988"/>
            <a:ext cx="619125" cy="6572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69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3725" y="1108351"/>
            <a:ext cx="495300" cy="43815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2943225" y="1712534"/>
            <a:ext cx="281519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smtClean="0">
                <a:solidFill>
                  <a:prstClr val="black"/>
                </a:solidFill>
                <a:latin typeface="Algerian" pitchFamily="82" charset="0"/>
              </a:rPr>
              <a:t>Thank</a:t>
            </a: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  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lgerian" pitchFamily="82" charset="0"/>
              </a:rPr>
              <a:t>      </a:t>
            </a:r>
            <a:r>
              <a:rPr lang="en-US" sz="6000" smtClean="0">
                <a:solidFill>
                  <a:prstClr val="black"/>
                </a:solidFill>
                <a:latin typeface="Algerian" pitchFamily="82" charset="0"/>
              </a:rPr>
              <a:t>You</a:t>
            </a:r>
            <a:endParaRPr lang="en-US" sz="6000" dirty="0">
              <a:solidFill>
                <a:prstClr val="black"/>
              </a:solidFill>
              <a:latin typeface="Algerian" pitchFamily="82" charset="0"/>
            </a:endParaRPr>
          </a:p>
        </p:txBody>
      </p:sp>
      <p:pic>
        <p:nvPicPr>
          <p:cNvPr id="107" name="Picture 2" descr="D:\21-9-2012\curtai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94716" y="1295400"/>
            <a:ext cx="1905000" cy="1607457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482" y="3581401"/>
            <a:ext cx="1752600" cy="685799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6200" y="2783115"/>
            <a:ext cx="1752600" cy="841829"/>
          </a:xfrm>
          <a:prstGeom prst="rect">
            <a:avLst/>
          </a:prstGeom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630" y="1476829"/>
            <a:ext cx="1752600" cy="1335314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1800" y="2888342"/>
            <a:ext cx="1905000" cy="798287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65688" y="3657600"/>
            <a:ext cx="1905000" cy="6858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 rot="328630" flipH="1">
            <a:off x="1634476" y="3053941"/>
            <a:ext cx="1287462" cy="2376440"/>
            <a:chOff x="989013" y="3357563"/>
            <a:chExt cx="1143000" cy="2109787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27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29" name="Picture 26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28" name="Picture 28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26" name="Rectangle 25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9144000" cy="5562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495800"/>
            <a:ext cx="9144000" cy="4419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55000"/>
              </a:srgbClr>
            </a:outerShdw>
            <a:softEdge rad="0"/>
          </a:effectLst>
        </p:spPr>
      </p:pic>
      <p:sp>
        <p:nvSpPr>
          <p:cNvPr id="58" name="TextBox 57"/>
          <p:cNvSpPr txBox="1"/>
          <p:nvPr/>
        </p:nvSpPr>
        <p:spPr>
          <a:xfrm>
            <a:off x="2133600" y="54102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Bimal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72200" y="5257800"/>
            <a:ext cx="7429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Satya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88026" y="6477000"/>
            <a:ext cx="6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Riya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28219" y="6324600"/>
            <a:ext cx="71038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Piyali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1226" y="5486400"/>
            <a:ext cx="69317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Avik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91400" y="6183261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Shambu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05400" y="588952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Deepan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pSp>
        <p:nvGrpSpPr>
          <p:cNvPr id="71" name="Group 70"/>
          <p:cNvGrpSpPr/>
          <p:nvPr/>
        </p:nvGrpSpPr>
        <p:grpSpPr>
          <a:xfrm flipH="1">
            <a:off x="5791200" y="3095625"/>
            <a:ext cx="1143000" cy="2238375"/>
            <a:chOff x="989013" y="3357563"/>
            <a:chExt cx="1143000" cy="2109787"/>
          </a:xfrm>
        </p:grpSpPr>
        <p:grpSp>
          <p:nvGrpSpPr>
            <p:cNvPr id="72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74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76" name="Picture 26"/>
                <p:cNvPicPr>
                  <a:picLocks noChangeAspect="1" noChangeArrowheads="1"/>
                </p:cNvPicPr>
                <p:nvPr/>
              </p:nvPicPr>
              <p:blipFill>
                <a:blip r:embed="rId1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77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75" name="Picture 28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66800" y="4343400"/>
            <a:ext cx="1143000" cy="2109787"/>
            <a:chOff x="989013" y="3357563"/>
            <a:chExt cx="1143000" cy="2109787"/>
          </a:xfrm>
        </p:grpSpPr>
        <p:grpSp>
          <p:nvGrpSpPr>
            <p:cNvPr id="79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81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83" name="Picture 26"/>
                <p:cNvPicPr>
                  <a:picLocks noChangeAspect="1" noChangeArrowheads="1"/>
                </p:cNvPicPr>
                <p:nvPr/>
              </p:nvPicPr>
              <p:blipFill>
                <a:blip r:embed="rId1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84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82" name="Picture 28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80" name="Rectangle 79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 flipH="1">
            <a:off x="2895600" y="3962400"/>
            <a:ext cx="1143000" cy="2109787"/>
            <a:chOff x="989013" y="3357563"/>
            <a:chExt cx="1143000" cy="2109787"/>
          </a:xfrm>
        </p:grpSpPr>
        <p:grpSp>
          <p:nvGrpSpPr>
            <p:cNvPr id="86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88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90" name="Picture 26"/>
                <p:cNvPicPr>
                  <a:picLocks noChangeAspect="1" noChangeArrowheads="1"/>
                </p:cNvPicPr>
                <p:nvPr/>
              </p:nvPicPr>
              <p:blipFill>
                <a:blip r:embed="rId1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91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89" name="Picture 28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87" name="Rectangle 86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934200" y="4267200"/>
            <a:ext cx="1905000" cy="2466975"/>
            <a:chOff x="7010400" y="3124200"/>
            <a:chExt cx="1905000" cy="2466975"/>
          </a:xfrm>
        </p:grpSpPr>
        <p:grpSp>
          <p:nvGrpSpPr>
            <p:cNvPr id="93" name="Group 44"/>
            <p:cNvGrpSpPr>
              <a:grpSpLocks/>
            </p:cNvGrpSpPr>
            <p:nvPr/>
          </p:nvGrpSpPr>
          <p:grpSpPr bwMode="auto">
            <a:xfrm rot="515175" flipH="1">
              <a:off x="7708900" y="3124200"/>
              <a:ext cx="1206500" cy="1295400"/>
              <a:chOff x="144" y="864"/>
              <a:chExt cx="1296" cy="1392"/>
            </a:xfrm>
          </p:grpSpPr>
          <p:grpSp>
            <p:nvGrpSpPr>
              <p:cNvPr id="95" name="Group 45"/>
              <p:cNvGrpSpPr>
                <a:grpSpLocks/>
              </p:cNvGrpSpPr>
              <p:nvPr/>
            </p:nvGrpSpPr>
            <p:grpSpPr bwMode="auto">
              <a:xfrm>
                <a:off x="144" y="864"/>
                <a:ext cx="1296" cy="1392"/>
                <a:chOff x="144" y="864"/>
                <a:chExt cx="1296" cy="1392"/>
              </a:xfrm>
            </p:grpSpPr>
            <p:pic>
              <p:nvPicPr>
                <p:cNvPr id="97" name="Picture 46"/>
                <p:cNvPicPr>
                  <a:picLocks noChangeAspect="1" noChangeArrowheads="1"/>
                </p:cNvPicPr>
                <p:nvPr/>
              </p:nvPicPr>
              <p:blipFill>
                <a:blip r:embed="rId1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" y="864"/>
                  <a:ext cx="1296" cy="1392"/>
                </a:xfrm>
                <a:prstGeom prst="rect">
                  <a:avLst/>
                </a:prstGeom>
              </p:spPr>
            </p:pic>
            <p:sp>
              <p:nvSpPr>
                <p:cNvPr id="98" name="Oval 47"/>
                <p:cNvSpPr>
                  <a:spLocks noChangeArrowheads="1"/>
                </p:cNvSpPr>
                <p:nvPr/>
              </p:nvSpPr>
              <p:spPr bwMode="auto">
                <a:xfrm>
                  <a:off x="576" y="1248"/>
                  <a:ext cx="480" cy="480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96" name="Picture 48"/>
              <p:cNvPicPr>
                <a:picLocks noChangeAspect="1" noChangeArrowheads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" y="1248"/>
                <a:ext cx="465" cy="434"/>
              </a:xfrm>
              <a:prstGeom prst="rect">
                <a:avLst/>
              </a:prstGeom>
            </p:spPr>
          </p:pic>
        </p:grpSp>
        <p:sp>
          <p:nvSpPr>
            <p:cNvPr id="94" name="Rectangle 93"/>
            <p:cNvSpPr/>
            <p:nvPr/>
          </p:nvSpPr>
          <p:spPr>
            <a:xfrm>
              <a:off x="7010400" y="4286250"/>
              <a:ext cx="1066800" cy="13049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410075" y="3733800"/>
            <a:ext cx="1685925" cy="2260600"/>
            <a:chOff x="4486275" y="2816225"/>
            <a:chExt cx="1685925" cy="2260600"/>
          </a:xfrm>
        </p:grpSpPr>
        <p:grpSp>
          <p:nvGrpSpPr>
            <p:cNvPr id="100" name="Group 34"/>
            <p:cNvGrpSpPr>
              <a:grpSpLocks/>
            </p:cNvGrpSpPr>
            <p:nvPr/>
          </p:nvGrpSpPr>
          <p:grpSpPr bwMode="auto">
            <a:xfrm rot="20571055" flipH="1">
              <a:off x="4876800" y="2816225"/>
              <a:ext cx="1295400" cy="1222375"/>
              <a:chOff x="1200" y="288"/>
              <a:chExt cx="1680" cy="1584"/>
            </a:xfrm>
          </p:grpSpPr>
          <p:grpSp>
            <p:nvGrpSpPr>
              <p:cNvPr id="102" name="Group 35"/>
              <p:cNvGrpSpPr>
                <a:grpSpLocks/>
              </p:cNvGrpSpPr>
              <p:nvPr/>
            </p:nvGrpSpPr>
            <p:grpSpPr bwMode="auto">
              <a:xfrm>
                <a:off x="1200" y="288"/>
                <a:ext cx="1680" cy="1584"/>
                <a:chOff x="1200" y="288"/>
                <a:chExt cx="1680" cy="1584"/>
              </a:xfrm>
            </p:grpSpPr>
            <p:pic>
              <p:nvPicPr>
                <p:cNvPr id="104" name="Picture 36"/>
                <p:cNvPicPr>
                  <a:picLocks noChangeAspect="1" noChangeArrowheads="1"/>
                </p:cNvPicPr>
                <p:nvPr/>
              </p:nvPicPr>
              <p:blipFill>
                <a:blip r:embed="rId2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0" y="288"/>
                  <a:ext cx="1680" cy="1584"/>
                </a:xfrm>
                <a:prstGeom prst="rect">
                  <a:avLst/>
                </a:prstGeom>
              </p:spPr>
            </p:pic>
            <p:sp>
              <p:nvSpPr>
                <p:cNvPr id="105" name="Oval 37"/>
                <p:cNvSpPr>
                  <a:spLocks noChangeArrowheads="1"/>
                </p:cNvSpPr>
                <p:nvPr/>
              </p:nvSpPr>
              <p:spPr bwMode="auto">
                <a:xfrm>
                  <a:off x="1920" y="576"/>
                  <a:ext cx="384" cy="624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103" name="Picture 38"/>
              <p:cNvPicPr>
                <a:picLocks noChangeAspect="1" noChangeArrowheads="1"/>
              </p:cNvPicPr>
              <p:nvPr/>
            </p:nvPicPr>
            <p:blipFill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2" y="644"/>
                <a:ext cx="503" cy="508"/>
              </a:xfrm>
              <a:prstGeom prst="rect">
                <a:avLst/>
              </a:prstGeom>
            </p:spPr>
          </p:pic>
        </p:grpSp>
        <p:sp>
          <p:nvSpPr>
            <p:cNvPr id="101" name="Rectangle 100"/>
            <p:cNvSpPr/>
            <p:nvPr/>
          </p:nvSpPr>
          <p:spPr>
            <a:xfrm>
              <a:off x="4486275" y="3962400"/>
              <a:ext cx="1200150" cy="11144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8153400" y="5638800"/>
            <a:ext cx="990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Vijay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0"/>
                            </p:stCondLst>
                            <p:childTnLst>
                              <p:par>
                                <p:cTn id="2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90"/>
                            </p:stCondLst>
                            <p:childTnLst>
                              <p:par>
                                <p:cTn id="3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"/>
                            </p:stCondLst>
                            <p:childTnLst>
                              <p:par>
                                <p:cTn id="42" presetID="53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3124200" y="2667000"/>
            <a:ext cx="3810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smtClean="0">
                <a:solidFill>
                  <a:prstClr val="white"/>
                </a:solidFill>
              </a:rPr>
              <a:t>KISLAY  KUMAR  SINGH</a:t>
            </a:r>
            <a:endParaRPr lang="en-US" sz="2600" b="1" dirty="0" smtClean="0">
              <a:solidFill>
                <a:prstClr val="white"/>
              </a:solidFill>
            </a:endParaRPr>
          </a:p>
          <a:p>
            <a:r>
              <a:rPr lang="en-US" sz="2600" smtClean="0">
                <a:solidFill>
                  <a:prstClr val="white"/>
                </a:solidFill>
              </a:rPr>
              <a:t>                     &amp;</a:t>
            </a:r>
            <a:endParaRPr lang="en-US" sz="2600" dirty="0" smtClean="0">
              <a:solidFill>
                <a:prstClr val="white"/>
              </a:solidFill>
            </a:endParaRPr>
          </a:p>
          <a:p>
            <a:r>
              <a:rPr lang="en-US" sz="2600" b="1" smtClean="0">
                <a:solidFill>
                  <a:prstClr val="white"/>
                </a:solidFill>
              </a:rPr>
              <a:t>     SUMIT  MANDAL</a:t>
            </a:r>
            <a:endParaRPr lang="en-US" sz="2600" b="1" dirty="0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672568" y="1219200"/>
            <a:ext cx="21948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t>Presented 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t>       By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6352" y="1274345"/>
            <a:ext cx="523875" cy="1181100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9362" y="838200"/>
            <a:ext cx="3248438" cy="5734050"/>
          </a:xfrm>
          <a:prstGeom prst="rect">
            <a:avLst/>
          </a:prstGeom>
        </p:spPr>
      </p:pic>
      <p:pic>
        <p:nvPicPr>
          <p:cNvPr id="15" name="Picture 45"/>
          <p:cNvPicPr>
            <a:picLocks noChangeAspect="1" noChangeArrowheads="1"/>
          </p:cNvPicPr>
          <p:nvPr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151" y="4987089"/>
            <a:ext cx="1181100" cy="1295400"/>
          </a:xfrm>
          <a:prstGeom prst="rect">
            <a:avLst/>
          </a:prstGeom>
          <a:noFill/>
        </p:spPr>
      </p:pic>
      <p:pic>
        <p:nvPicPr>
          <p:cNvPr id="18" name="Picture 48"/>
          <p:cNvPicPr>
            <a:picLocks noChangeAspect="1" noChangeArrowheads="1"/>
          </p:cNvPicPr>
          <p:nvPr/>
        </p:nvPicPr>
        <p:blipFill>
          <a:blip r:embed="rId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214" y="5354302"/>
            <a:ext cx="657225" cy="657225"/>
          </a:xfrm>
          <a:prstGeom prst="rect">
            <a:avLst/>
          </a:prstGeom>
          <a:noFill/>
        </p:spPr>
      </p:pic>
      <p:pic>
        <p:nvPicPr>
          <p:cNvPr id="19" name="Picture 49"/>
          <p:cNvPicPr>
            <a:picLocks noChangeAspect="1" noChangeArrowheads="1"/>
          </p:cNvPicPr>
          <p:nvPr/>
        </p:nvPicPr>
        <p:blipFill>
          <a:blip r:embed="rId6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587" y="5753601"/>
            <a:ext cx="800100" cy="628650"/>
          </a:xfrm>
          <a:prstGeom prst="rect">
            <a:avLst/>
          </a:prstGeom>
          <a:noFill/>
        </p:spPr>
      </p:pic>
      <p:pic>
        <p:nvPicPr>
          <p:cNvPr id="20" name="Picture 47"/>
          <p:cNvPicPr>
            <a:picLocks noChangeAspect="1" noChangeArrowheads="1"/>
          </p:cNvPicPr>
          <p:nvPr/>
        </p:nvPicPr>
        <p:blipFill>
          <a:blip r:embed="rId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8128" y="4531644"/>
            <a:ext cx="942975" cy="1323975"/>
          </a:xfrm>
          <a:prstGeom prst="rect">
            <a:avLst/>
          </a:prstGeom>
          <a:noFill/>
        </p:spPr>
      </p:pic>
      <p:pic>
        <p:nvPicPr>
          <p:cNvPr id="21" name="Picture 50"/>
          <p:cNvPicPr>
            <a:picLocks noChangeAspect="1" noChangeArrowheads="1"/>
          </p:cNvPicPr>
          <p:nvPr/>
        </p:nvPicPr>
        <p:blipFill>
          <a:blip r:embed="rId8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620" y="5748838"/>
            <a:ext cx="581025" cy="638175"/>
          </a:xfrm>
          <a:prstGeom prst="rect">
            <a:avLst/>
          </a:prstGeom>
          <a:noFill/>
        </p:spPr>
      </p:pic>
      <p:pic>
        <p:nvPicPr>
          <p:cNvPr id="22" name="Picture 51"/>
          <p:cNvPicPr>
            <a:picLocks noChangeAspect="1" noChangeArrowheads="1"/>
          </p:cNvPicPr>
          <p:nvPr/>
        </p:nvPicPr>
        <p:blipFill>
          <a:blip r:embed="rId9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6084" y="5300662"/>
            <a:ext cx="819150" cy="828675"/>
          </a:xfrm>
          <a:prstGeom prst="rect">
            <a:avLst/>
          </a:prstGeom>
          <a:noFill/>
        </p:spPr>
      </p:pic>
      <p:pic>
        <p:nvPicPr>
          <p:cNvPr id="23" name="Picture 54"/>
          <p:cNvPicPr>
            <a:picLocks noChangeAspect="1" noChangeArrowheads="1"/>
          </p:cNvPicPr>
          <p:nvPr/>
        </p:nvPicPr>
        <p:blipFill>
          <a:blip r:embed="rId10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7202" y="5422982"/>
            <a:ext cx="1247775" cy="904875"/>
          </a:xfrm>
          <a:prstGeom prst="rect">
            <a:avLst/>
          </a:prstGeom>
          <a:noFill/>
        </p:spPr>
      </p:pic>
      <p:pic>
        <p:nvPicPr>
          <p:cNvPr id="24" name="Picture 39"/>
          <p:cNvPicPr>
            <a:picLocks noChangeAspect="1" noChangeArrowheads="1"/>
          </p:cNvPicPr>
          <p:nvPr/>
        </p:nvPicPr>
        <p:blipFill>
          <a:blip r:embed="rId11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109" y="4185486"/>
            <a:ext cx="962025" cy="1085850"/>
          </a:xfrm>
          <a:prstGeom prst="rect">
            <a:avLst/>
          </a:prstGeom>
          <a:noFill/>
        </p:spPr>
      </p:pic>
      <p:pic>
        <p:nvPicPr>
          <p:cNvPr id="25" name="Picture 41"/>
          <p:cNvPicPr>
            <a:picLocks noChangeAspect="1" noChangeArrowheads="1"/>
          </p:cNvPicPr>
          <p:nvPr/>
        </p:nvPicPr>
        <p:blipFill>
          <a:blip r:embed="rId1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7130" y="4283744"/>
            <a:ext cx="657225" cy="1162050"/>
          </a:xfrm>
          <a:prstGeom prst="rect">
            <a:avLst/>
          </a:prstGeom>
          <a:noFill/>
        </p:spPr>
      </p:pic>
      <p:pic>
        <p:nvPicPr>
          <p:cNvPr id="26" name="Picture 46"/>
          <p:cNvPicPr>
            <a:picLocks noChangeAspect="1" noChangeArrowheads="1"/>
          </p:cNvPicPr>
          <p:nvPr/>
        </p:nvPicPr>
        <p:blipFill>
          <a:blip r:embed="rId1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9126" y="4907380"/>
            <a:ext cx="971550" cy="781050"/>
          </a:xfrm>
          <a:prstGeom prst="rect">
            <a:avLst/>
          </a:prstGeom>
          <a:noFill/>
        </p:spPr>
      </p:pic>
      <p:pic>
        <p:nvPicPr>
          <p:cNvPr id="27" name="Picture 42"/>
          <p:cNvPicPr>
            <a:picLocks noChangeAspect="1" noChangeArrowheads="1"/>
          </p:cNvPicPr>
          <p:nvPr/>
        </p:nvPicPr>
        <p:blipFill>
          <a:blip r:embed="rId1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8449" y="5111666"/>
            <a:ext cx="714375" cy="581025"/>
          </a:xfrm>
          <a:prstGeom prst="rect">
            <a:avLst/>
          </a:prstGeom>
          <a:noFill/>
        </p:spPr>
      </p:pic>
      <p:pic>
        <p:nvPicPr>
          <p:cNvPr id="28" name="Picture 52"/>
          <p:cNvPicPr>
            <a:picLocks noChangeAspect="1" noChangeArrowheads="1"/>
          </p:cNvPicPr>
          <p:nvPr/>
        </p:nvPicPr>
        <p:blipFill>
          <a:blip r:embed="rId1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621" y="4946483"/>
            <a:ext cx="514350" cy="895350"/>
          </a:xfrm>
          <a:prstGeom prst="rect">
            <a:avLst/>
          </a:prstGeom>
          <a:noFill/>
        </p:spPr>
      </p:pic>
      <p:pic>
        <p:nvPicPr>
          <p:cNvPr id="29" name="Picture 53"/>
          <p:cNvPicPr>
            <a:picLocks noChangeAspect="1" noChangeArrowheads="1"/>
          </p:cNvPicPr>
          <p:nvPr/>
        </p:nvPicPr>
        <p:blipFill>
          <a:blip r:embed="rId16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2844" y="4897353"/>
            <a:ext cx="638175" cy="1009650"/>
          </a:xfrm>
          <a:prstGeom prst="rect">
            <a:avLst/>
          </a:prstGeom>
          <a:noFill/>
        </p:spPr>
      </p:pic>
      <p:pic>
        <p:nvPicPr>
          <p:cNvPr id="30" name="Picture 32"/>
          <p:cNvPicPr>
            <a:picLocks noChangeAspect="1" noChangeArrowheads="1"/>
          </p:cNvPicPr>
          <p:nvPr/>
        </p:nvPicPr>
        <p:blipFill>
          <a:blip r:embed="rId1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8851" y="3433010"/>
            <a:ext cx="752475" cy="1676400"/>
          </a:xfrm>
          <a:prstGeom prst="rect">
            <a:avLst/>
          </a:prstGeom>
          <a:noFill/>
        </p:spPr>
      </p:pic>
      <p:pic>
        <p:nvPicPr>
          <p:cNvPr id="31" name="Picture 36"/>
          <p:cNvPicPr>
            <a:picLocks noChangeAspect="1" noChangeArrowheads="1"/>
          </p:cNvPicPr>
          <p:nvPr/>
        </p:nvPicPr>
        <p:blipFill>
          <a:blip r:embed="rId18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3287" y="3781173"/>
            <a:ext cx="1028700" cy="1076325"/>
          </a:xfrm>
          <a:prstGeom prst="rect">
            <a:avLst/>
          </a:prstGeom>
          <a:noFill/>
        </p:spPr>
      </p:pic>
      <p:pic>
        <p:nvPicPr>
          <p:cNvPr id="32" name="Picture 37"/>
          <p:cNvPicPr>
            <a:picLocks noChangeAspect="1" noChangeArrowheads="1"/>
          </p:cNvPicPr>
          <p:nvPr/>
        </p:nvPicPr>
        <p:blipFill>
          <a:blip r:embed="rId19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2514" y="3662863"/>
            <a:ext cx="495300" cy="1457325"/>
          </a:xfrm>
          <a:prstGeom prst="rect">
            <a:avLst/>
          </a:prstGeom>
          <a:noFill/>
        </p:spPr>
      </p:pic>
      <p:pic>
        <p:nvPicPr>
          <p:cNvPr id="33" name="Picture 40"/>
          <p:cNvPicPr>
            <a:picLocks noChangeAspect="1" noChangeArrowheads="1"/>
          </p:cNvPicPr>
          <p:nvPr/>
        </p:nvPicPr>
        <p:blipFill>
          <a:blip r:embed="rId20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0548" y="4434890"/>
            <a:ext cx="381000" cy="619125"/>
          </a:xfrm>
          <a:prstGeom prst="rect">
            <a:avLst/>
          </a:prstGeom>
          <a:noFill/>
        </p:spPr>
      </p:pic>
      <p:pic>
        <p:nvPicPr>
          <p:cNvPr id="34" name="Picture 43"/>
          <p:cNvPicPr>
            <a:picLocks noChangeAspect="1" noChangeArrowheads="1"/>
          </p:cNvPicPr>
          <p:nvPr/>
        </p:nvPicPr>
        <p:blipFill>
          <a:blip r:embed="rId21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1609" y="3994233"/>
            <a:ext cx="885825" cy="1019175"/>
          </a:xfrm>
          <a:prstGeom prst="rect">
            <a:avLst/>
          </a:prstGeom>
          <a:noFill/>
        </p:spPr>
      </p:pic>
      <p:pic>
        <p:nvPicPr>
          <p:cNvPr id="35" name="Picture 44"/>
          <p:cNvPicPr>
            <a:picLocks noChangeAspect="1" noChangeArrowheads="1"/>
          </p:cNvPicPr>
          <p:nvPr/>
        </p:nvPicPr>
        <p:blipFill>
          <a:blip r:embed="rId2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1421" y="4347660"/>
            <a:ext cx="752475" cy="809625"/>
          </a:xfrm>
          <a:prstGeom prst="rect">
            <a:avLst/>
          </a:prstGeom>
          <a:noFill/>
        </p:spPr>
      </p:pic>
      <p:pic>
        <p:nvPicPr>
          <p:cNvPr id="36" name="Picture 19"/>
          <p:cNvPicPr>
            <a:picLocks noChangeAspect="1" noChangeArrowheads="1"/>
          </p:cNvPicPr>
          <p:nvPr/>
        </p:nvPicPr>
        <p:blipFill>
          <a:blip r:embed="rId2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1884" y="2916655"/>
            <a:ext cx="923925" cy="800100"/>
          </a:xfrm>
          <a:prstGeom prst="rect">
            <a:avLst/>
          </a:prstGeom>
          <a:noFill/>
        </p:spPr>
      </p:pic>
      <p:pic>
        <p:nvPicPr>
          <p:cNvPr id="37" name="Picture 38"/>
          <p:cNvPicPr>
            <a:picLocks noChangeAspect="1" noChangeArrowheads="1"/>
          </p:cNvPicPr>
          <p:nvPr/>
        </p:nvPicPr>
        <p:blipFill>
          <a:blip r:embed="rId2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1487" y="3455069"/>
            <a:ext cx="876300" cy="990600"/>
          </a:xfrm>
          <a:prstGeom prst="rect">
            <a:avLst/>
          </a:prstGeom>
          <a:noFill/>
        </p:spPr>
      </p:pic>
      <p:pic>
        <p:nvPicPr>
          <p:cNvPr id="38" name="Picture 21"/>
          <p:cNvPicPr>
            <a:picLocks noChangeAspect="1" noChangeArrowheads="1"/>
          </p:cNvPicPr>
          <p:nvPr/>
        </p:nvPicPr>
        <p:blipFill>
          <a:blip r:embed="rId2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6147" y="2293520"/>
            <a:ext cx="685800" cy="1276350"/>
          </a:xfrm>
          <a:prstGeom prst="rect">
            <a:avLst/>
          </a:prstGeom>
          <a:noFill/>
        </p:spPr>
      </p:pic>
      <p:pic>
        <p:nvPicPr>
          <p:cNvPr id="39" name="Picture 28"/>
          <p:cNvPicPr>
            <a:picLocks noChangeAspect="1" noChangeArrowheads="1"/>
          </p:cNvPicPr>
          <p:nvPr/>
        </p:nvPicPr>
        <p:blipFill>
          <a:blip r:embed="rId26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2591" y="2935955"/>
            <a:ext cx="638175" cy="1114425"/>
          </a:xfrm>
          <a:prstGeom prst="rect">
            <a:avLst/>
          </a:prstGeom>
          <a:noFill/>
        </p:spPr>
      </p:pic>
      <p:pic>
        <p:nvPicPr>
          <p:cNvPr id="40" name="Picture 26"/>
          <p:cNvPicPr>
            <a:picLocks noChangeAspect="1" noChangeArrowheads="1"/>
          </p:cNvPicPr>
          <p:nvPr/>
        </p:nvPicPr>
        <p:blipFill>
          <a:blip r:embed="rId2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2069" y="3074318"/>
            <a:ext cx="1238250" cy="885825"/>
          </a:xfrm>
          <a:prstGeom prst="rect">
            <a:avLst/>
          </a:prstGeom>
          <a:noFill/>
        </p:spPr>
      </p:pic>
      <p:pic>
        <p:nvPicPr>
          <p:cNvPr id="41" name="Picture 27"/>
          <p:cNvPicPr>
            <a:picLocks noChangeAspect="1" noChangeArrowheads="1"/>
          </p:cNvPicPr>
          <p:nvPr/>
        </p:nvPicPr>
        <p:blipFill>
          <a:blip r:embed="rId28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1180" y="2948488"/>
            <a:ext cx="552450" cy="752475"/>
          </a:xfrm>
          <a:prstGeom prst="rect">
            <a:avLst/>
          </a:prstGeom>
          <a:noFill/>
        </p:spPr>
      </p:pic>
      <p:pic>
        <p:nvPicPr>
          <p:cNvPr id="42" name="Picture 29"/>
          <p:cNvPicPr>
            <a:picLocks noChangeAspect="1" noChangeArrowheads="1"/>
          </p:cNvPicPr>
          <p:nvPr/>
        </p:nvPicPr>
        <p:blipFill>
          <a:blip r:embed="rId29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9500" y="2691814"/>
            <a:ext cx="847725" cy="1362075"/>
          </a:xfrm>
          <a:prstGeom prst="rect">
            <a:avLst/>
          </a:prstGeom>
          <a:noFill/>
        </p:spPr>
      </p:pic>
      <p:pic>
        <p:nvPicPr>
          <p:cNvPr id="43" name="Picture 33"/>
          <p:cNvPicPr>
            <a:picLocks noChangeAspect="1" noChangeArrowheads="1"/>
          </p:cNvPicPr>
          <p:nvPr/>
        </p:nvPicPr>
        <p:blipFill>
          <a:blip r:embed="rId30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064" y="3498682"/>
            <a:ext cx="1076325" cy="1047750"/>
          </a:xfrm>
          <a:prstGeom prst="rect">
            <a:avLst/>
          </a:prstGeom>
          <a:noFill/>
        </p:spPr>
      </p:pic>
      <p:pic>
        <p:nvPicPr>
          <p:cNvPr id="44" name="Picture 34"/>
          <p:cNvPicPr>
            <a:picLocks noChangeAspect="1" noChangeArrowheads="1"/>
          </p:cNvPicPr>
          <p:nvPr/>
        </p:nvPicPr>
        <p:blipFill>
          <a:blip r:embed="rId31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9623" y="3894722"/>
            <a:ext cx="419100" cy="704850"/>
          </a:xfrm>
          <a:prstGeom prst="rect">
            <a:avLst/>
          </a:prstGeom>
          <a:noFill/>
        </p:spPr>
      </p:pic>
      <p:pic>
        <p:nvPicPr>
          <p:cNvPr id="45" name="Picture 35"/>
          <p:cNvPicPr>
            <a:picLocks noChangeAspect="1" noChangeArrowheads="1"/>
          </p:cNvPicPr>
          <p:nvPr/>
        </p:nvPicPr>
        <p:blipFill>
          <a:blip r:embed="rId3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714" y="3765632"/>
            <a:ext cx="514350" cy="866775"/>
          </a:xfrm>
          <a:prstGeom prst="rect">
            <a:avLst/>
          </a:prstGeom>
          <a:noFill/>
        </p:spPr>
      </p:pic>
      <p:pic>
        <p:nvPicPr>
          <p:cNvPr id="46" name="Picture 23"/>
          <p:cNvPicPr>
            <a:picLocks noChangeAspect="1" noChangeArrowheads="1"/>
          </p:cNvPicPr>
          <p:nvPr/>
        </p:nvPicPr>
        <p:blipFill>
          <a:blip r:embed="rId3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6180" y="1884947"/>
            <a:ext cx="790575" cy="1371600"/>
          </a:xfrm>
          <a:prstGeom prst="rect">
            <a:avLst/>
          </a:prstGeom>
          <a:noFill/>
        </p:spPr>
      </p:pic>
      <p:pic>
        <p:nvPicPr>
          <p:cNvPr id="47" name="Picture 22"/>
          <p:cNvPicPr>
            <a:picLocks noChangeAspect="1" noChangeArrowheads="1"/>
          </p:cNvPicPr>
          <p:nvPr/>
        </p:nvPicPr>
        <p:blipFill>
          <a:blip r:embed="rId3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4097" y="1732548"/>
            <a:ext cx="790575" cy="1066800"/>
          </a:xfrm>
          <a:prstGeom prst="rect">
            <a:avLst/>
          </a:prstGeom>
          <a:noFill/>
        </p:spPr>
      </p:pic>
      <p:pic>
        <p:nvPicPr>
          <p:cNvPr id="48" name="Picture 24"/>
          <p:cNvPicPr>
            <a:picLocks noChangeAspect="1" noChangeArrowheads="1"/>
          </p:cNvPicPr>
          <p:nvPr/>
        </p:nvPicPr>
        <p:blipFill>
          <a:blip r:embed="rId3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2153" y="1770647"/>
            <a:ext cx="1066800" cy="1295400"/>
          </a:xfrm>
          <a:prstGeom prst="rect">
            <a:avLst/>
          </a:prstGeom>
          <a:noFill/>
        </p:spPr>
      </p:pic>
      <p:pic>
        <p:nvPicPr>
          <p:cNvPr id="49" name="Picture 25"/>
          <p:cNvPicPr>
            <a:picLocks noChangeAspect="1" noChangeArrowheads="1"/>
          </p:cNvPicPr>
          <p:nvPr/>
        </p:nvPicPr>
        <p:blipFill>
          <a:blip r:embed="rId36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5524" y="1931318"/>
            <a:ext cx="800100" cy="733425"/>
          </a:xfrm>
          <a:prstGeom prst="rect">
            <a:avLst/>
          </a:prstGeom>
          <a:noFill/>
        </p:spPr>
      </p:pic>
      <p:pic>
        <p:nvPicPr>
          <p:cNvPr id="50" name="Picture 30"/>
          <p:cNvPicPr>
            <a:picLocks noChangeAspect="1" noChangeArrowheads="1"/>
          </p:cNvPicPr>
          <p:nvPr/>
        </p:nvPicPr>
        <p:blipFill>
          <a:blip r:embed="rId3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2254" y="2482766"/>
            <a:ext cx="1162050" cy="962025"/>
          </a:xfrm>
          <a:prstGeom prst="rect">
            <a:avLst/>
          </a:prstGeom>
          <a:noFill/>
        </p:spPr>
      </p:pic>
      <p:pic>
        <p:nvPicPr>
          <p:cNvPr id="51" name="Picture 12"/>
          <p:cNvPicPr>
            <a:picLocks noChangeAspect="1" noChangeArrowheads="1"/>
          </p:cNvPicPr>
          <p:nvPr/>
        </p:nvPicPr>
        <p:blipFill>
          <a:blip r:embed="rId38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8480" y="1315954"/>
            <a:ext cx="695325" cy="1162050"/>
          </a:xfrm>
          <a:prstGeom prst="rect">
            <a:avLst/>
          </a:prstGeom>
          <a:noFill/>
        </p:spPr>
      </p:pic>
      <p:pic>
        <p:nvPicPr>
          <p:cNvPr id="52" name="Picture 31"/>
          <p:cNvPicPr>
            <a:picLocks noChangeAspect="1" noChangeArrowheads="1"/>
          </p:cNvPicPr>
          <p:nvPr/>
        </p:nvPicPr>
        <p:blipFill>
          <a:blip r:embed="rId39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1340" y="2324350"/>
            <a:ext cx="657225" cy="1038225"/>
          </a:xfrm>
          <a:prstGeom prst="rect">
            <a:avLst/>
          </a:prstGeom>
          <a:noFill/>
        </p:spPr>
      </p:pic>
      <p:pic>
        <p:nvPicPr>
          <p:cNvPr id="53" name="Picture 55"/>
          <p:cNvPicPr>
            <a:picLocks noChangeAspect="1" noChangeArrowheads="1"/>
          </p:cNvPicPr>
          <p:nvPr/>
        </p:nvPicPr>
        <p:blipFill>
          <a:blip r:embed="rId40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0723" y="2249905"/>
            <a:ext cx="714375" cy="914400"/>
          </a:xfrm>
          <a:prstGeom prst="rect">
            <a:avLst/>
          </a:prstGeom>
          <a:noFill/>
        </p:spPr>
      </p:pic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1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9406" y="882566"/>
            <a:ext cx="695325" cy="1419225"/>
          </a:xfrm>
          <a:prstGeom prst="rect">
            <a:avLst/>
          </a:prstGeom>
          <a:noFill/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4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8519" y="849479"/>
            <a:ext cx="962025" cy="619125"/>
          </a:xfrm>
          <a:prstGeom prst="rect">
            <a:avLst/>
          </a:prstGeom>
          <a:noFill/>
        </p:spPr>
      </p:pic>
      <p:pic>
        <p:nvPicPr>
          <p:cNvPr id="56" name="Picture 17"/>
          <p:cNvPicPr>
            <a:picLocks noChangeAspect="1" noChangeArrowheads="1"/>
          </p:cNvPicPr>
          <p:nvPr/>
        </p:nvPicPr>
        <p:blipFill>
          <a:blip r:embed="rId4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2794" y="1422483"/>
            <a:ext cx="828675" cy="676275"/>
          </a:xfrm>
          <a:prstGeom prst="rect">
            <a:avLst/>
          </a:prstGeom>
          <a:noFill/>
        </p:spPr>
      </p:pic>
      <p:pic>
        <p:nvPicPr>
          <p:cNvPr id="57" name="Picture 18"/>
          <p:cNvPicPr>
            <a:picLocks noChangeAspect="1" noChangeArrowheads="1"/>
          </p:cNvPicPr>
          <p:nvPr/>
        </p:nvPicPr>
        <p:blipFill>
          <a:blip r:embed="rId4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6168" y="992104"/>
            <a:ext cx="771525" cy="895350"/>
          </a:xfrm>
          <a:prstGeom prst="rect">
            <a:avLst/>
          </a:prstGeom>
          <a:noFill/>
        </p:spPr>
      </p:pic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4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9824" y="732673"/>
            <a:ext cx="657225" cy="676275"/>
          </a:xfrm>
          <a:prstGeom prst="rect">
            <a:avLst/>
          </a:prstGeom>
          <a:noFill/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46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013" y="773530"/>
            <a:ext cx="876300" cy="819150"/>
          </a:xfrm>
          <a:prstGeom prst="rect">
            <a:avLst/>
          </a:prstGeom>
          <a:noFill/>
        </p:spPr>
      </p:pic>
      <p:pic>
        <p:nvPicPr>
          <p:cNvPr id="60" name="Picture 9"/>
          <p:cNvPicPr>
            <a:picLocks noChangeAspect="1" noChangeArrowheads="1"/>
          </p:cNvPicPr>
          <p:nvPr/>
        </p:nvPicPr>
        <p:blipFill>
          <a:blip r:embed="rId4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2583" y="790575"/>
            <a:ext cx="523875" cy="400050"/>
          </a:xfrm>
          <a:prstGeom prst="rect">
            <a:avLst/>
          </a:prstGeom>
          <a:noFill/>
        </p:spPr>
      </p:pic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48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8029" y="907131"/>
            <a:ext cx="581025" cy="904875"/>
          </a:xfrm>
          <a:prstGeom prst="rect">
            <a:avLst/>
          </a:prstGeom>
          <a:noFill/>
        </p:spPr>
      </p:pic>
      <p:pic>
        <p:nvPicPr>
          <p:cNvPr id="62" name="Picture 16"/>
          <p:cNvPicPr>
            <a:picLocks noChangeAspect="1" noChangeArrowheads="1"/>
          </p:cNvPicPr>
          <p:nvPr/>
        </p:nvPicPr>
        <p:blipFill>
          <a:blip r:embed="rId49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6111" y="1353802"/>
            <a:ext cx="1066800" cy="733425"/>
          </a:xfrm>
          <a:prstGeom prst="rect">
            <a:avLst/>
          </a:prstGeom>
          <a:noFill/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50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9741" y="672515"/>
            <a:ext cx="523875" cy="828675"/>
          </a:xfrm>
          <a:prstGeom prst="rect">
            <a:avLst/>
          </a:prstGeom>
          <a:noFill/>
        </p:spPr>
      </p:pic>
      <p:pic>
        <p:nvPicPr>
          <p:cNvPr id="64" name="Picture 7"/>
          <p:cNvPicPr>
            <a:picLocks noChangeAspect="1" noChangeArrowheads="1"/>
          </p:cNvPicPr>
          <p:nvPr/>
        </p:nvPicPr>
        <p:blipFill>
          <a:blip r:embed="rId51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8287" y="684546"/>
            <a:ext cx="657225" cy="676275"/>
          </a:xfrm>
          <a:prstGeom prst="rect">
            <a:avLst/>
          </a:prstGeom>
          <a:noFill/>
        </p:spPr>
      </p:pic>
      <p:pic>
        <p:nvPicPr>
          <p:cNvPr id="65" name="Picture 14"/>
          <p:cNvPicPr>
            <a:picLocks noChangeAspect="1" noChangeArrowheads="1"/>
          </p:cNvPicPr>
          <p:nvPr/>
        </p:nvPicPr>
        <p:blipFill>
          <a:blip r:embed="rId5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1536" y="1035217"/>
            <a:ext cx="600075" cy="857250"/>
          </a:xfrm>
          <a:prstGeom prst="rect">
            <a:avLst/>
          </a:prstGeom>
          <a:noFill/>
        </p:spPr>
      </p:pic>
      <p:pic>
        <p:nvPicPr>
          <p:cNvPr id="66" name="Picture 15"/>
          <p:cNvPicPr>
            <a:picLocks noChangeAspect="1" noChangeArrowheads="1"/>
          </p:cNvPicPr>
          <p:nvPr/>
        </p:nvPicPr>
        <p:blipFill>
          <a:blip r:embed="rId5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1598" y="1041233"/>
            <a:ext cx="514350" cy="781050"/>
          </a:xfrm>
          <a:prstGeom prst="rect">
            <a:avLst/>
          </a:prstGeom>
          <a:noFill/>
        </p:spPr>
      </p:pic>
      <p:pic>
        <p:nvPicPr>
          <p:cNvPr id="67" name="Picture 20"/>
          <p:cNvPicPr>
            <a:picLocks noChangeAspect="1" noChangeArrowheads="1"/>
          </p:cNvPicPr>
          <p:nvPr/>
        </p:nvPicPr>
        <p:blipFill>
          <a:blip r:embed="rId5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7315" y="1621756"/>
            <a:ext cx="447675" cy="438150"/>
          </a:xfrm>
          <a:prstGeom prst="rect">
            <a:avLst/>
          </a:prstGeom>
          <a:noFill/>
        </p:spPr>
      </p:pic>
      <p:pic>
        <p:nvPicPr>
          <p:cNvPr id="68" name="Picture 11"/>
          <p:cNvPicPr>
            <a:picLocks noChangeAspect="1" noChangeArrowheads="1"/>
          </p:cNvPicPr>
          <p:nvPr/>
        </p:nvPicPr>
        <p:blipFill>
          <a:blip r:embed="rId55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7177" y="1578142"/>
            <a:ext cx="647700" cy="990600"/>
          </a:xfrm>
          <a:prstGeom prst="rect">
            <a:avLst/>
          </a:prstGeom>
          <a:noFill/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4537" y="683379"/>
            <a:ext cx="1989221" cy="6036257"/>
          </a:xfrm>
          <a:prstGeom prst="rect">
            <a:avLst/>
          </a:prstGeom>
          <a:noFill/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5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2476500" cy="619125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620000" y="31358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Sumit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066800" y="2602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Kislay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1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C -0.00833 0.25532 -0.01667 0.51064 -0.02587 0.61319 C -0.03507 0.71643 -0.04879 0.61111 -0.05556 0.61689 C -0.06233 0.62268 -0.06476 0.64375 -0.06667 0.64814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35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0.00255 C -0.00451 0.11551 -0.02621 0.58472 -0.02673 0.70556 C -0.02725 0.82639 -0.00833 0.71181 -0.00364 0.72269 C 0.00104 0.7331 0.00018 0.75972 0.00104 0.76944 " pathEditMode="relative" rAng="0" ptsTypes="aaaa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41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C 0.00156 0.28565 0.0033 0.57153 0.00833 0.69259 C 0.01336 0.81366 0.02586 0.71713 0.03055 0.72708 C 0.03524 0.73704 0.03559 0.74444 0.03611 0.75185 " pathEditMode="relative" ptsTypes="aaaA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C -0.0026 0.19028 -0.00521 0.38056 -0.00087 0.45926 C 0.00347 0.53796 0.02014 0.46667 0.02604 0.47292 C 0.03194 0.47917 0.03316 0.4882 0.03438 0.49745 " pathEditMode="relative" ptsTypes="aaaA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C -0.00833 0.21528 -0.01667 0.43102 -0.02587 0.51736 C -0.03507 0.60486 -0.04879 0.51551 -0.05556 0.5206 C -0.06233 0.52546 -0.06476 0.54305 -0.06667 0.54699 " pathEditMode="relative" rAng="0" ptsTypes="aaaA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302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4798E-6 C -0.00834 0.11006 -0.01667 0.22035 -0.02587 0.26451 C -0.03507 0.3096 -0.04879 0.26382 -0.05556 0.26636 C -0.06233 0.2689 -0.06476 0.27792 -0.06667 0.28 " pathEditMode="relative" rAng="0" ptsTypes="aaaA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15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46821E-7 C 0.00312 0.20277 0.0066 0.40578 0.01666 0.49202 C 0.02673 0.57827 0.05191 0.5096 0.06128 0.51676 C 0.07066 0.5237 0.07135 0.52879 0.07257 0.5341 " pathEditMode="relative" rAng="0" ptsTypes="aaaA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" y="289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C -0.0026 0.19028 -0.00521 0.38056 -0.00087 0.45926 C 0.00347 0.53796 0.02014 0.46667 0.02604 0.47292 C 0.03194 0.47917 0.03316 0.4882 0.03438 0.49745 " pathEditMode="relative" ptsTypes="aaaA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5607E-7 C 0.01111 0.11561 0.02222 0.23191 0.03437 0.27838 C 0.0467 0.32555 0.06493 0.27746 0.07396 0.28 C 0.08299 0.28254 0.08628 0.29225 0.08889 0.29434 " pathEditMode="relative" rAng="0" ptsTypes="aaaA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" y="163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1041 0.2382 -0.02066 0.47663 -0.03212 0.57246 C -0.04357 0.66922 -0.06041 0.57061 -0.06857 0.57616 C -0.07708 0.58125 -0.08003 0.60116 -0.08229 0.60533 " pathEditMode="relative" rAng="0" ptsTypes="aaaA">
                                      <p:cBhvr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334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C 0.00903 0.21319 0.01806 0.42685 0.02778 0.51273 C 0.03785 0.5993 0.05261 0.51088 0.06007 0.51574 C 0.06737 0.5206 0.06997 0.53842 0.07223 0.54189 " pathEditMode="relative" rAng="0" ptsTypes="aaaA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" y="300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5938E-6 C -0.01598 0.22947 -0.03177 0.45917 -0.04931 0.5517 C -0.06667 0.64469 -0.09271 0.54962 -0.10556 0.55494 C -0.11841 0.56003 -0.12309 0.57899 -0.12657 0.58293 " pathEditMode="relative" rAng="0" ptsTypes="aaaA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0" y="322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39949E-6 C -0.00833 0.28175 -0.01667 0.5635 -0.02587 0.67661 C -0.03507 0.79066 -0.04879 0.6743 -0.05556 0.68078 C -0.06233 0.68702 -0.06476 0.71039 -0.06667 0.71525 " pathEditMode="relative" rAng="0" ptsTypes="aaaA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39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C 0.00208 0.31528 0.00434 0.63079 0.00677 0.75787 C 0.00955 0.88588 0.01302 0.7551 0.01493 0.76227 C 0.01666 0.76922 0.01753 0.79561 0.01823 0.80093 " pathEditMode="relative" rAng="0" ptsTypes="aaaA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0" y="443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6.40759E-7 C -0.02187 0.26648 -0.04357 0.53273 -0.06753 0.63983 C -0.09149 0.74786 -0.12708 0.63752 -0.14479 0.64377 C -0.16232 0.64978 -0.16875 0.67199 -0.17343 0.67638 " pathEditMode="relative" rAng="0" ptsTypes="aaaA">
                                      <p:cBhvr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374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77678E-6 C -0.00833 0.29957 -0.01667 0.59913 -0.02587 0.71964 C -0.03507 0.84086 -0.04879 0.7171 -0.05556 0.72404 C -0.06233 0.73075 -0.06476 0.7555 -0.06667 0.76059 " pathEditMode="relative" rAng="0" ptsTypes="aaaA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420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20541E-6 C 0.00278 0.29332 0.00556 0.58895 0.00851 0.70646 C 0.01163 0.82651 0.01615 0.70391 0.0184 0.71039 C 0.02066 0.71687 0.02153 0.74162 0.02222 0.74694 " pathEditMode="relative" rAng="0" ptsTypes="aaaA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" y="4130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C 0.00156 0.27732 0.00329 0.55486 0.00833 0.67246 C 0.01336 0.79005 0.02586 0.6963 0.03055 0.70579 C 0.03524 0.71551 0.03559 0.72269 0.03611 0.72986 " pathEditMode="relative" rAng="0" ptsTypes="aaaA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" y="395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C -0.00365 0.29607 -0.00729 0.59213 -0.01146 0.71111 C -0.01545 0.83102 -0.02135 0.7088 -0.02431 0.71551 C -0.02743 0.72222 -0.02847 0.74653 -0.02917 0.75162 " pathEditMode="relative" rAng="0" ptsTypes="aaaA">
                                      <p:cBhvr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4160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7.40741E-7 C -0.00157 0.22107 -0.00521 0.44236 0.00086 0.5338 C 0.00711 0.62546 0.03073 0.54236 0.03906 0.54977 C 0.04757 0.55695 0.0493 0.56759 0.05104 0.57824 " pathEditMode="relative" rAng="0" ptsTypes="aaaA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" y="3130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C -0.00365 0.28009 -0.00729 0.56041 -0.01146 0.67291 C -0.01545 0.78657 -0.02136 0.67083 -0.02431 0.67708 C -0.02743 0.68356 -0.02847 0.70648 -0.02917 0.71134 " pathEditMode="relative" rAng="0" ptsTypes="aaaA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3930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C 0.0033 0.25926 0.00678 0.51875 0.01042 0.62291 C 0.01424 0.72824 0.0198 0.62083 0.02257 0.62685 C 0.02518 0.6324 0.02622 0.65393 0.02709 0.65856 " pathEditMode="relative" rAng="0" ptsTypes="aaaA">
                                      <p:cBhvr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0" y="364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1041 0.2382 -0.02066 0.47663 -0.03212 0.57246 C -0.04357 0.66922 -0.06041 0.57061 -0.06857 0.57616 C -0.07708 0.58125 -0.08003 0.60116 -0.08229 0.60533 " pathEditMode="relative" rAng="0" ptsTypes="aaaA">
                                      <p:cBhvr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3340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C -0.00399 0.24121 -0.00798 0.48287 -0.00139 0.58264 C 0.00556 0.6831 0.03195 0.59213 0.04115 0.60023 C 0.05052 0.60787 0.05243 0.61968 0.05452 0.63125 " pathEditMode="relative" rAng="0" ptsTypes="aaaA">
                                      <p:cBhvr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3410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10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5.20231E-7 C -0.00833 0.16069 -0.01667 0.32162 -0.02587 0.38613 C -0.03507 0.45133 -0.04879 0.38497 -0.05556 0.38844 C -0.06233 0.39214 -0.06476 0.40532 -0.06667 0.40809 " pathEditMode="relative" rAng="0" ptsTypes="aaaA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226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C -0.01371 0.23264 -0.02725 0.46528 -0.04218 0.5588 C -0.05712 0.65301 -0.07934 0.55672 -0.09028 0.56204 C -0.10139 0.56737 -0.10538 0.58635 -0.10833 0.59051 " pathEditMode="relative" rAng="0" ptsTypes="aaaA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3260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C -0.01371 0.23264 -0.02725 0.46528 -0.04218 0.5588 C -0.05712 0.65301 -0.07934 0.55672 -0.09028 0.56204 C -0.10139 0.56737 -0.10538 0.58635 -0.10833 0.59051 " pathEditMode="relative" rAng="0" ptsTypes="aaaA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3260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C -0.00261 0.18472 -0.00521 0.36967 -0.00087 0.44606 C 0.00347 0.52268 0.02014 0.45324 0.02604 0.45926 C 0.03194 0.46551 0.03316 0.4743 0.03437 0.4831 " pathEditMode="relative" rAng="0" ptsTypes="aaaA">
                                      <p:cBhvr>
                                        <p:cTn id="1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2610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5.20231E-7 C 0.00989 0.15584 0.01979 0.31191 0.03073 0.37503 C 0.04166 0.43838 0.05798 0.37364 0.06597 0.37711 C 0.07413 0.38058 0.07691 0.39376 0.07934 0.3963 " pathEditMode="relative" rAng="0" ptsTypes="aaaA">
                                      <p:cBhvr>
                                        <p:cTn id="1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2190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5.20231E-7 C 0.00989 0.15584 0.01979 0.31191 0.03073 0.37503 C 0.04166 0.43838 0.05798 0.37364 0.06597 0.37711 C 0.07413 0.38058 0.07691 0.39376 0.07934 0.3963 " pathEditMode="relative" rAng="0" ptsTypes="aaaA"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2190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61046E-7 C -0.01007 0.16817 -0.02014 0.3368 -0.03125 0.40504 C -0.04236 0.47374 -0.05902 0.40342 -0.06701 0.40736 C -0.07534 0.41106 -0.07812 0.42517 -0.08055 0.42794 " pathEditMode="relative" rAng="0" ptsTypes="aaaA">
                                      <p:cBhvr>
                                        <p:cTn id="1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" y="2370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C -0.00851 0.10416 -0.01684 0.20879 -0.02622 0.25115 C -0.03525 0.29421 -0.04896 0.25023 -0.05556 0.25277 C -0.0625 0.25486 -0.06476 0.26389 -0.0665 0.26551 " pathEditMode="relative" rAng="0" ptsTypes="aaaA">
                                      <p:cBhvr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1470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C 0.00869 0.10787 0.01737 0.21666 0.02691 0.26041 C 0.03629 0.30532 0.05035 0.25949 0.0573 0.26227 C 0.06441 0.26435 0.06667 0.27384 0.06858 0.27546 " pathEditMode="relative" rAng="0" ptsTypes="aaaA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0" y="1530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15684E-6 C -0.02031 0.13092 -0.04045 0.26254 -0.06267 0.31575 C -0.08507 0.36942 -0.1184 0.31436 -0.13437 0.3176 C -0.15104 0.32038 -0.15659 0.33148 -0.16145 0.33356 " pathEditMode="relative" rAng="0" ptsTypes="aaaA">
                                      <p:cBhvr>
                                        <p:cTn id="1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0" y="185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C -0.00555 0.10024 -0.01111 0.2007 -0.01719 0.24144 C -0.02326 0.28241 -0.03246 0.24028 -0.0368 0.24283 C -0.04132 0.24491 -0.04288 0.25324 -0.04409 0.2551 " pathEditMode="relative" rAng="0" ptsTypes="aaaA">
                                      <p:cBhvr>
                                        <p:cTn id="1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" y="1410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C -0.00087 0.06551 -0.00156 0.13148 -0.00226 0.15811 C -0.00295 0.18519 -0.00417 0.15741 -0.00469 0.15903 C -0.00521 0.16019 -0.00556 0.16574 -0.00556 0.16713 " pathEditMode="relative" rAng="0" ptsTypes="aaaA">
                                      <p:cBhvr>
                                        <p:cTn id="1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930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C 0.00157 0.10116 0.0033 0.20278 0.00521 0.24398 C 0.00695 0.28565 0.00973 0.24282 0.01111 0.24537 C 0.0125 0.24745 0.01285 0.25602 0.01337 0.25787 " pathEditMode="relative" rAng="0" ptsTypes="aaaA">
                                      <p:cBhvr>
                                        <p:cTn id="1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" y="1430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C 0.00157 0.10116 0.0033 0.20278 0.00521 0.24398 C 0.00695 0.28565 0.00973 0.24282 0.01111 0.24537 C 0.0125 0.24745 0.01285 0.25602 0.01337 0.25787 " pathEditMode="relative" rAng="0" ptsTypes="aaaA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" y="1430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77122E-6 C 0.00781 0.10386 0.01563 0.20819 0.02431 0.25006 C 0.03299 0.29262 0.04584 0.24936 0.05226 0.25191 C 0.05868 0.25422 0.06094 0.26278 0.06285 0.26463 " pathEditMode="relative" rAng="0" ptsTypes="aaaA">
                                      <p:cBhvr>
                                        <p:cTn id="1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" y="1460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9259E-6 C 0.00382 0.04583 0.00764 0.09213 0.01163 0.11088 C 0.01597 0.13009 0.02205 0.11065 0.02535 0.11157 C 0.0283 0.11273 0.02934 0.11643 0.03055 0.11736 " pathEditMode="relative" rAng="0" ptsTypes="aaaA">
                                      <p:cBhvr>
                                        <p:cTn id="1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650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C -0.00347 0.05903 -0.00677 0.11852 -0.01024 0.14282 C -0.01406 0.16759 -0.01944 0.14236 -0.02222 0.14352 C -0.02482 0.14514 -0.02569 0.14977 -0.02673 0.15116 " pathEditMode="relative" rAng="0" ptsTypes="aaaA">
                                      <p:cBhvr>
                                        <p:cTn id="1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840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C -0.00347 0.05903 -0.00677 0.11852 -0.01024 0.14282 C -0.01406 0.16759 -0.01944 0.14236 -0.02222 0.14352 C -0.02482 0.14514 -0.02569 0.14977 -0.02673 0.15116 " pathEditMode="relative" rAng="0" ptsTypes="aaaA">
                                      <p:cBhvr>
                                        <p:cTn id="1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840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C 0.00469 0.07592 0.00903 0.15347 0.01371 0.18472 C 0.01892 0.21736 0.02621 0.18425 0.02986 0.18588 C 0.0335 0.18796 0.03455 0.19398 0.03611 0.1956 " pathEditMode="relative" rAng="0" ptsTypes="aaaA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" y="1090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6 C -0.00295 0.04491 -0.00573 0.09005 -0.00868 0.10857 C -0.01198 0.12755 -0.01649 0.10834 -0.01892 0.10903 C -0.021 0.11042 -0.0217 0.11389 -0.02257 0.11482 " pathEditMode="relative" rAng="0" ptsTypes="aaaA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640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6 C -0.00295 0.04491 -0.00573 0.09005 -0.00868 0.10857 C -0.01198 0.12755 -0.01649 0.10834 -0.01892 0.10903 C -0.021 0.11042 -0.0217 0.11389 -0.02257 0.11482 " pathEditMode="relative" rAng="0" ptsTypes="aaaA">
                                      <p:cBhvr>
                                        <p:cTn id="1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640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60097E-6 C 0.00469 0.06015 0.00903 0.12122 0.01371 0.14597 C 0.01892 0.17141 0.02621 0.14551 0.02986 0.14666 C 0.0335 0.14828 0.03455 0.15314 0.03611 0.15453 " pathEditMode="relative" rAng="0" ptsTypes="aaaA">
                                      <p:cBhvr>
                                        <p:cTn id="1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" y="860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9259E-6 C 0.00382 0.04583 0.00764 0.09213 0.01163 0.11088 C 0.01597 0.13009 0.02205 0.11065 0.02535 0.11157 C 0.0283 0.11273 0.02934 0.11643 0.03055 0.11736 " pathEditMode="relative" rAng="0" ptsTypes="aaaA">
                                      <p:cBhvr>
                                        <p:cTn id="1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650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C -0.00295 0.03727 -0.00573 0.07477 -0.00868 0.09005 C -0.01198 0.10602 -0.01649 0.09005 -0.01892 0.09051 C -0.02101 0.09167 -0.0217 0.09445 -0.02257 0.09537 " pathEditMode="relative" rAng="0" ptsTypes="aaaA">
                                      <p:cBhvr>
                                        <p:cTn id="1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530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C -0.00573 0.01551 -0.01128 0.03125 -0.01771 0.03773 C -0.02361 0.04422 -0.03281 0.0375 -0.03715 0.03773 C -0.04166 0.0382 -0.04323 0.03959 -0.04427 0.03959 " pathEditMode="relative" rAng="0" ptsTypes="aaaA">
                                      <p:cBhvr>
                                        <p:cTn id="1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" y="220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6195E-6 C 0.00382 0.02406 0.00764 0.04881 0.01164 0.05876 C 0.01598 0.06917 0.02205 0.05853 0.02535 0.05922 C 0.0283 0.05991 0.02934 0.06176 0.03056 0.06223 " pathEditMode="relative" rAng="0" ptsTypes="aaaA">
                                      <p:cBhvr>
                                        <p:cTn id="2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340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6195E-6 C 0.00382 0.02406 0.00764 0.04881 0.01164 0.05876 C 0.01598 0.06917 0.02205 0.05853 0.02535 0.05922 C 0.0283 0.05991 0.02934 0.06176 0.03056 0.06223 " pathEditMode="relative" rAng="0" ptsTypes="aaaA">
                                      <p:cBhvr>
                                        <p:cTn id="2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340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" presetClass="exit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983932"/>
            <a:ext cx="739140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400" b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Problem  </a:t>
            </a:r>
            <a:r>
              <a:rPr lang="en-US" sz="3400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Statement</a:t>
            </a:r>
            <a:endParaRPr lang="en-US" sz="3400" b="1" dirty="0">
              <a:solidFill>
                <a:prstClr val="black">
                  <a:lumMod val="50000"/>
                  <a:lumOff val="50000"/>
                </a:prstClr>
              </a:solidFill>
              <a:ea typeface="+mj-ea"/>
              <a:cs typeface="+mj-cs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400" b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Solution </a:t>
            </a:r>
            <a:r>
              <a:rPr lang="en-US" sz="3400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– E - Learning  Website</a:t>
            </a:r>
            <a:endParaRPr lang="en-US" sz="3400" dirty="0" smtClean="0">
              <a:solidFill>
                <a:prstClr val="black">
                  <a:lumMod val="50000"/>
                  <a:lumOff val="50000"/>
                </a:prstClr>
              </a:solidFill>
              <a:ea typeface="+mj-ea"/>
              <a:cs typeface="+mj-cs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400" b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Development  </a:t>
            </a:r>
            <a:r>
              <a:rPr lang="en-US" sz="340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of  Fast  Learn  Website</a:t>
            </a:r>
            <a:endParaRPr lang="en-US" sz="34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3400" b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Feasibility  Analysis</a:t>
            </a:r>
            <a:endParaRPr lang="en-US" sz="3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3400" b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Requirement  Analysis</a:t>
            </a:r>
            <a:endParaRPr lang="en-US" sz="3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3400" b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Design</a:t>
            </a:r>
            <a:endParaRPr lang="en-US" sz="3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3400" b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Coding</a:t>
            </a:r>
            <a:endParaRPr lang="en-US" sz="3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3400" b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Testing</a:t>
            </a:r>
            <a:endParaRPr lang="en-US" sz="3400" dirty="0" smtClean="0">
              <a:solidFill>
                <a:prstClr val="black">
                  <a:lumMod val="50000"/>
                  <a:lumOff val="50000"/>
                </a:prstClr>
              </a:solidFill>
              <a:ea typeface="+mj-ea"/>
              <a:cs typeface="+mj-cs"/>
            </a:endParaRPr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sz="3400" b="1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 </a:t>
            </a:r>
            <a:r>
              <a:rPr lang="en-US" sz="3400" b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Screenshots</a:t>
            </a:r>
            <a:r>
              <a:rPr lang="en-US" sz="3400" b="1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  </a:t>
            </a:r>
            <a:r>
              <a:rPr lang="en-US" sz="3400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of</a:t>
            </a:r>
            <a:r>
              <a:rPr lang="en-US" sz="3400" b="1" smtClean="0">
                <a:solidFill>
                  <a:prstClr val="black">
                    <a:lumMod val="50000"/>
                    <a:lumOff val="50000"/>
                  </a:prstClr>
                </a:solidFill>
                <a:ea typeface="+mj-ea"/>
                <a:cs typeface="+mj-cs"/>
              </a:rPr>
              <a:t>  </a:t>
            </a:r>
            <a:r>
              <a:rPr lang="en-US" sz="340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Fast  Learn  Website</a:t>
            </a:r>
            <a:endParaRPr lang="en-US" sz="3400" b="1" dirty="0" smtClean="0">
              <a:solidFill>
                <a:prstClr val="black">
                  <a:lumMod val="50000"/>
                  <a:lumOff val="50000"/>
                </a:prstClr>
              </a:solidFill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76200"/>
            <a:ext cx="8001000" cy="1143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b="1" dirty="0" smtClean="0">
                <a:solidFill>
                  <a:schemeClr val="accent2"/>
                </a:solidFill>
                <a:ea typeface="+mn-ea"/>
                <a:cs typeface="+mn-cs"/>
              </a:rPr>
              <a:t>CONTENTS</a:t>
            </a:r>
            <a:endParaRPr lang="en-US" sz="5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46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" y="3124200"/>
            <a:ext cx="7467600" cy="1676400"/>
          </a:xfrm>
          <a:effectLst>
            <a:outerShdw blurRad="50800" dist="88900" dir="13500000" algn="b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6600" b="1" spc="70" smtClean="0">
                <a:solidFill>
                  <a:prstClr val="white"/>
                </a:solidFill>
              </a:rPr>
              <a:t>Problem  Statement</a:t>
            </a:r>
            <a:endParaRPr lang="en-US" sz="6600" b="1" spc="70" dirty="0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48200" y="664780"/>
            <a:ext cx="4191000" cy="381000"/>
          </a:xfrm>
        </p:spPr>
        <p:txBody>
          <a:bodyPr/>
          <a:lstStyle/>
          <a:p>
            <a:r>
              <a:rPr lang="en-US" smtClean="0"/>
              <a:t>FAST  LEARN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588215" y="3243072"/>
            <a:ext cx="1479585" cy="148132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2971800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 smtClean="0">
                <a:solidFill>
                  <a:prstClr val="white">
                    <a:lumMod val="65000"/>
                  </a:prstClr>
                </a:solidFill>
                <a:latin typeface="Georgia" pitchFamily="18" charset="0"/>
                <a:cs typeface="Arial" pitchFamily="34" charset="0"/>
              </a:rPr>
              <a:t>?</a:t>
            </a:r>
            <a:endParaRPr lang="en-US" sz="12500" b="1" dirty="0">
              <a:solidFill>
                <a:prstClr val="white">
                  <a:lumMod val="65000"/>
                </a:prstClr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48600" y="2971800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 smtClean="0">
                <a:solidFill>
                  <a:srgbClr val="FF0000"/>
                </a:solidFill>
                <a:latin typeface="Georgia" pitchFamily="18" charset="0"/>
                <a:cs typeface="Arial" pitchFamily="34" charset="0"/>
              </a:rPr>
              <a:t>?</a:t>
            </a:r>
            <a:endParaRPr lang="en-US" sz="12500" b="1" dirty="0">
              <a:solidFill>
                <a:srgbClr val="FF0000"/>
              </a:solidFill>
              <a:latin typeface="Georgia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6180" y="65157"/>
            <a:ext cx="4265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 </a:t>
            </a:r>
            <a:r>
              <a:rPr lang="en-US" sz="4000" smtClean="0"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Statement</a:t>
            </a:r>
            <a:endParaRPr lang="en-US" sz="4000" b="1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066800"/>
            <a:ext cx="91440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/>
              <a:t>Fast  Learn  </a:t>
            </a:r>
            <a:r>
              <a:rPr lang="en-US" sz="2700" dirty="0" smtClean="0"/>
              <a:t>is  a  distance  learning  institute  in  US  with  its  </a:t>
            </a:r>
          </a:p>
          <a:p>
            <a:r>
              <a:rPr lang="en-US" sz="2700" dirty="0" smtClean="0"/>
              <a:t>head  offices  located  in  New  York  and  several  branch  </a:t>
            </a:r>
          </a:p>
          <a:p>
            <a:r>
              <a:rPr lang="en-US" sz="2700" dirty="0" smtClean="0"/>
              <a:t>offices  located  across  the  world.</a:t>
            </a:r>
          </a:p>
          <a:p>
            <a:endParaRPr lang="en-US" sz="2700" dirty="0" smtClean="0"/>
          </a:p>
          <a:p>
            <a:r>
              <a:rPr lang="en-US" sz="2700" b="1" dirty="0" smtClean="0"/>
              <a:t>Problems</a:t>
            </a:r>
            <a:r>
              <a:rPr lang="en-US" sz="2700" dirty="0" smtClean="0"/>
              <a:t>  </a:t>
            </a:r>
            <a:r>
              <a:rPr lang="en-US" sz="2700" b="1" dirty="0" smtClean="0"/>
              <a:t>in  current  system  :-</a:t>
            </a:r>
          </a:p>
          <a:p>
            <a:pPr marL="457200" lvl="0" indent="-457200">
              <a:buClr>
                <a:srgbClr val="7BCF27"/>
              </a:buClr>
              <a:buFont typeface="Wingdings" pitchFamily="2" charset="2"/>
              <a:buChar char="Ø"/>
            </a:pPr>
            <a:r>
              <a:rPr lang="en-US" sz="2700" dirty="0" smtClean="0">
                <a:solidFill>
                  <a:srgbClr val="262626"/>
                </a:solidFill>
              </a:rPr>
              <a:t>Non  availability  of  faculty  on  phone.</a:t>
            </a:r>
          </a:p>
          <a:p>
            <a:pPr marL="457200" lvl="0" indent="-457200">
              <a:buClr>
                <a:srgbClr val="7BCF27"/>
              </a:buClr>
              <a:buFont typeface="Wingdings" pitchFamily="2" charset="2"/>
              <a:buChar char="Ø"/>
            </a:pPr>
            <a:r>
              <a:rPr lang="en-US" sz="2700" dirty="0" smtClean="0">
                <a:solidFill>
                  <a:srgbClr val="262626"/>
                </a:solidFill>
              </a:rPr>
              <a:t>Resolving  queries  over  phone  is  difficult.</a:t>
            </a:r>
          </a:p>
          <a:p>
            <a:pPr marL="457200" lvl="0" indent="-457200">
              <a:buClr>
                <a:srgbClr val="7BCF27"/>
              </a:buClr>
              <a:buFont typeface="Wingdings" pitchFamily="2" charset="2"/>
              <a:buChar char="Ø"/>
            </a:pPr>
            <a:r>
              <a:rPr lang="en-US" sz="2700" dirty="0" smtClean="0">
                <a:solidFill>
                  <a:srgbClr val="262626"/>
                </a:solidFill>
              </a:rPr>
              <a:t>Students  have  to  visit  center  to  collect  </a:t>
            </a:r>
          </a:p>
          <a:p>
            <a:pPr lvl="0">
              <a:buClr>
                <a:srgbClr val="7BCF27"/>
              </a:buClr>
            </a:pPr>
            <a:r>
              <a:rPr lang="en-US" sz="2700" dirty="0" smtClean="0">
                <a:solidFill>
                  <a:srgbClr val="262626"/>
                </a:solidFill>
              </a:rPr>
              <a:t>      books, obtain  information.</a:t>
            </a:r>
          </a:p>
          <a:p>
            <a:pPr marL="457200" lvl="0" indent="-457200">
              <a:buClr>
                <a:srgbClr val="7BCF27"/>
              </a:buClr>
              <a:buFont typeface="Wingdings" pitchFamily="2" charset="2"/>
              <a:buChar char="Ø"/>
            </a:pPr>
            <a:r>
              <a:rPr lang="en-US" sz="2700" dirty="0" smtClean="0">
                <a:solidFill>
                  <a:srgbClr val="262626"/>
                </a:solidFill>
              </a:rPr>
              <a:t>Searching  students  information, which  are  </a:t>
            </a:r>
          </a:p>
          <a:p>
            <a:pPr lvl="0"/>
            <a:r>
              <a:rPr lang="en-US" sz="2700" dirty="0" smtClean="0">
                <a:solidFill>
                  <a:srgbClr val="262626"/>
                </a:solidFill>
              </a:rPr>
              <a:t>      maintained  manually  is  time  consuming.</a:t>
            </a:r>
            <a:endParaRPr lang="en-US" sz="2700" dirty="0">
              <a:solidFill>
                <a:srgbClr val="262626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0" y="3200400"/>
            <a:ext cx="1931361" cy="3817806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33" name="TextBox 32"/>
          <p:cNvSpPr txBox="1"/>
          <p:nvPr/>
        </p:nvSpPr>
        <p:spPr>
          <a:xfrm>
            <a:off x="7924800" y="1676400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 smtClean="0">
                <a:solidFill>
                  <a:srgbClr val="FF0000"/>
                </a:solidFill>
                <a:latin typeface="Georgia" pitchFamily="18" charset="0"/>
                <a:cs typeface="Arial" pitchFamily="34" charset="0"/>
              </a:rPr>
              <a:t>?</a:t>
            </a:r>
            <a:endParaRPr lang="en-US" sz="12500" b="1" dirty="0">
              <a:solidFill>
                <a:srgbClr val="FF0000"/>
              </a:solidFill>
              <a:latin typeface="Georgia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4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124200"/>
            <a:ext cx="8001000" cy="1676400"/>
          </a:xfrm>
          <a:effectLst>
            <a:outerShdw blurRad="50800" dist="88900" dir="13500000" algn="b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6600" b="1" spc="70" dirty="0">
                <a:solidFill>
                  <a:prstClr val="white"/>
                </a:solidFill>
              </a:rPr>
              <a:t>Solution</a:t>
            </a:r>
            <a:br>
              <a:rPr lang="en-US" sz="6600" b="1" spc="70" dirty="0">
                <a:solidFill>
                  <a:prstClr val="white"/>
                </a:solidFill>
              </a:rPr>
            </a:br>
            <a:r>
              <a:rPr lang="en-US" sz="6600" b="1" spc="70" dirty="0" smtClean="0">
                <a:solidFill>
                  <a:prstClr val="white"/>
                </a:solidFill>
              </a:rPr>
              <a:t>  E-Learning  Website</a:t>
            </a:r>
            <a:endParaRPr lang="en-US" sz="6600" b="1" spc="70" dirty="0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48200" y="664780"/>
            <a:ext cx="4191000" cy="381000"/>
          </a:xfrm>
        </p:spPr>
        <p:txBody>
          <a:bodyPr/>
          <a:lstStyle/>
          <a:p>
            <a:r>
              <a:rPr lang="en-US" smtClean="0"/>
              <a:t>FAST  LEARN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588215" y="3243072"/>
            <a:ext cx="1479585" cy="1481328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            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1000" y="2971800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 smtClean="0">
                <a:solidFill>
                  <a:prstClr val="white">
                    <a:lumMod val="65000"/>
                  </a:prstClr>
                </a:solidFill>
                <a:latin typeface="Georgia" pitchFamily="18" charset="0"/>
                <a:cs typeface="Arial" pitchFamily="34" charset="0"/>
              </a:rPr>
              <a:t>.</a:t>
            </a:r>
            <a:endParaRPr lang="en-US" sz="12500" b="1" dirty="0">
              <a:solidFill>
                <a:prstClr val="white">
                  <a:lumMod val="65000"/>
                </a:prstClr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1000" y="2971800"/>
            <a:ext cx="1219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b="1" dirty="0" smtClean="0">
                <a:solidFill>
                  <a:schemeClr val="accent2"/>
                </a:solidFill>
                <a:latin typeface="Georgia" pitchFamily="18" charset="0"/>
                <a:cs typeface="Arial" pitchFamily="34" charset="0"/>
              </a:rPr>
              <a:t>.</a:t>
            </a:r>
            <a:endParaRPr lang="en-US" sz="12500" b="1" dirty="0">
              <a:solidFill>
                <a:schemeClr val="accent2"/>
              </a:solidFill>
              <a:latin typeface="Georgia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88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54114"/>
            <a:ext cx="716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b="1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Solution </a:t>
            </a:r>
            <a:r>
              <a:rPr lang="en-US" sz="4000" smtClean="0"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– E-Learning  Website</a:t>
            </a:r>
            <a:endParaRPr lang="en-US" sz="4000" dirty="0">
              <a:solidFill>
                <a:prstClr val="black">
                  <a:lumMod val="50000"/>
                  <a:lumOff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33400" y="1371600"/>
            <a:ext cx="5512593" cy="918765"/>
          </a:xfrm>
          <a:custGeom>
            <a:avLst/>
            <a:gdLst>
              <a:gd name="connsiteX0" fmla="*/ 0 w 5512593"/>
              <a:gd name="connsiteY0" fmla="*/ 91877 h 918765"/>
              <a:gd name="connsiteX1" fmla="*/ 91877 w 5512593"/>
              <a:gd name="connsiteY1" fmla="*/ 0 h 918765"/>
              <a:gd name="connsiteX2" fmla="*/ 5420717 w 5512593"/>
              <a:gd name="connsiteY2" fmla="*/ 0 h 918765"/>
              <a:gd name="connsiteX3" fmla="*/ 5512594 w 5512593"/>
              <a:gd name="connsiteY3" fmla="*/ 91877 h 918765"/>
              <a:gd name="connsiteX4" fmla="*/ 5512593 w 5512593"/>
              <a:gd name="connsiteY4" fmla="*/ 826889 h 918765"/>
              <a:gd name="connsiteX5" fmla="*/ 5420716 w 5512593"/>
              <a:gd name="connsiteY5" fmla="*/ 918766 h 918765"/>
              <a:gd name="connsiteX6" fmla="*/ 91877 w 5512593"/>
              <a:gd name="connsiteY6" fmla="*/ 918765 h 918765"/>
              <a:gd name="connsiteX7" fmla="*/ 0 w 5512593"/>
              <a:gd name="connsiteY7" fmla="*/ 826888 h 918765"/>
              <a:gd name="connsiteX8" fmla="*/ 0 w 5512593"/>
              <a:gd name="connsiteY8" fmla="*/ 91877 h 91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2593" h="918765">
                <a:moveTo>
                  <a:pt x="0" y="91877"/>
                </a:moveTo>
                <a:cubicBezTo>
                  <a:pt x="0" y="41135"/>
                  <a:pt x="41135" y="0"/>
                  <a:pt x="91877" y="0"/>
                </a:cubicBezTo>
                <a:lnTo>
                  <a:pt x="5420717" y="0"/>
                </a:lnTo>
                <a:cubicBezTo>
                  <a:pt x="5471459" y="0"/>
                  <a:pt x="5512594" y="41135"/>
                  <a:pt x="5512594" y="91877"/>
                </a:cubicBezTo>
                <a:cubicBezTo>
                  <a:pt x="5512594" y="336881"/>
                  <a:pt x="5512593" y="581885"/>
                  <a:pt x="5512593" y="826889"/>
                </a:cubicBezTo>
                <a:cubicBezTo>
                  <a:pt x="5512593" y="877631"/>
                  <a:pt x="5471458" y="918766"/>
                  <a:pt x="5420716" y="918766"/>
                </a:cubicBezTo>
                <a:lnTo>
                  <a:pt x="91877" y="918765"/>
                </a:lnTo>
                <a:cubicBezTo>
                  <a:pt x="41135" y="918765"/>
                  <a:pt x="0" y="877630"/>
                  <a:pt x="0" y="826888"/>
                </a:cubicBezTo>
                <a:lnTo>
                  <a:pt x="0" y="91877"/>
                </a:lnTo>
                <a:close/>
              </a:path>
            </a:pathLst>
          </a:cu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105015" tIns="78980" rIns="105015" bIns="78980" numCol="1" spcCol="1270" anchor="ctr" anchorCtr="0">
            <a:noAutofit/>
          </a:bodyPr>
          <a:lstStyle/>
          <a:p>
            <a:pPr marL="0" marR="0" lvl="0" indent="0" algn="ctr" defTabSz="1822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  Users  of  Website : </a:t>
            </a: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3400" y="2455744"/>
            <a:ext cx="918765" cy="918765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1" name="Freeform 10"/>
          <p:cNvSpPr/>
          <p:nvPr/>
        </p:nvSpPr>
        <p:spPr>
          <a:xfrm>
            <a:off x="1507291" y="2455744"/>
            <a:ext cx="4538702" cy="918765"/>
          </a:xfrm>
          <a:custGeom>
            <a:avLst/>
            <a:gdLst>
              <a:gd name="connsiteX0" fmla="*/ 0 w 4538702"/>
              <a:gd name="connsiteY0" fmla="*/ 153158 h 918765"/>
              <a:gd name="connsiteX1" fmla="*/ 153158 w 4538702"/>
              <a:gd name="connsiteY1" fmla="*/ 0 h 918765"/>
              <a:gd name="connsiteX2" fmla="*/ 4385544 w 4538702"/>
              <a:gd name="connsiteY2" fmla="*/ 0 h 918765"/>
              <a:gd name="connsiteX3" fmla="*/ 4538702 w 4538702"/>
              <a:gd name="connsiteY3" fmla="*/ 153158 h 918765"/>
              <a:gd name="connsiteX4" fmla="*/ 4538702 w 4538702"/>
              <a:gd name="connsiteY4" fmla="*/ 765607 h 918765"/>
              <a:gd name="connsiteX5" fmla="*/ 4385544 w 4538702"/>
              <a:gd name="connsiteY5" fmla="*/ 918765 h 918765"/>
              <a:gd name="connsiteX6" fmla="*/ 153158 w 4538702"/>
              <a:gd name="connsiteY6" fmla="*/ 918765 h 918765"/>
              <a:gd name="connsiteX7" fmla="*/ 0 w 4538702"/>
              <a:gd name="connsiteY7" fmla="*/ 765607 h 918765"/>
              <a:gd name="connsiteX8" fmla="*/ 0 w 4538702"/>
              <a:gd name="connsiteY8" fmla="*/ 153158 h 91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38702" h="918765">
                <a:moveTo>
                  <a:pt x="0" y="153158"/>
                </a:moveTo>
                <a:cubicBezTo>
                  <a:pt x="0" y="68571"/>
                  <a:pt x="68571" y="0"/>
                  <a:pt x="153158" y="0"/>
                </a:cubicBezTo>
                <a:lnTo>
                  <a:pt x="4385544" y="0"/>
                </a:lnTo>
                <a:cubicBezTo>
                  <a:pt x="4470131" y="0"/>
                  <a:pt x="4538702" y="68571"/>
                  <a:pt x="4538702" y="153158"/>
                </a:cubicBezTo>
                <a:lnTo>
                  <a:pt x="4538702" y="765607"/>
                </a:lnTo>
                <a:cubicBezTo>
                  <a:pt x="4538702" y="850194"/>
                  <a:pt x="4470131" y="918765"/>
                  <a:pt x="4385544" y="918765"/>
                </a:cubicBezTo>
                <a:lnTo>
                  <a:pt x="153158" y="918765"/>
                </a:lnTo>
                <a:cubicBezTo>
                  <a:pt x="68571" y="918765"/>
                  <a:pt x="0" y="850194"/>
                  <a:pt x="0" y="765607"/>
                </a:cubicBezTo>
                <a:lnTo>
                  <a:pt x="0" y="153158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Students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3400" y="3484761"/>
            <a:ext cx="918765" cy="918765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3" name="Freeform 12"/>
          <p:cNvSpPr/>
          <p:nvPr/>
        </p:nvSpPr>
        <p:spPr>
          <a:xfrm>
            <a:off x="1507291" y="3484761"/>
            <a:ext cx="4538702" cy="918765"/>
          </a:xfrm>
          <a:custGeom>
            <a:avLst/>
            <a:gdLst>
              <a:gd name="connsiteX0" fmla="*/ 0 w 4538702"/>
              <a:gd name="connsiteY0" fmla="*/ 153158 h 918765"/>
              <a:gd name="connsiteX1" fmla="*/ 153158 w 4538702"/>
              <a:gd name="connsiteY1" fmla="*/ 0 h 918765"/>
              <a:gd name="connsiteX2" fmla="*/ 4385544 w 4538702"/>
              <a:gd name="connsiteY2" fmla="*/ 0 h 918765"/>
              <a:gd name="connsiteX3" fmla="*/ 4538702 w 4538702"/>
              <a:gd name="connsiteY3" fmla="*/ 153158 h 918765"/>
              <a:gd name="connsiteX4" fmla="*/ 4538702 w 4538702"/>
              <a:gd name="connsiteY4" fmla="*/ 765607 h 918765"/>
              <a:gd name="connsiteX5" fmla="*/ 4385544 w 4538702"/>
              <a:gd name="connsiteY5" fmla="*/ 918765 h 918765"/>
              <a:gd name="connsiteX6" fmla="*/ 153158 w 4538702"/>
              <a:gd name="connsiteY6" fmla="*/ 918765 h 918765"/>
              <a:gd name="connsiteX7" fmla="*/ 0 w 4538702"/>
              <a:gd name="connsiteY7" fmla="*/ 765607 h 918765"/>
              <a:gd name="connsiteX8" fmla="*/ 0 w 4538702"/>
              <a:gd name="connsiteY8" fmla="*/ 153158 h 91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38702" h="918765">
                <a:moveTo>
                  <a:pt x="0" y="153158"/>
                </a:moveTo>
                <a:cubicBezTo>
                  <a:pt x="0" y="68571"/>
                  <a:pt x="68571" y="0"/>
                  <a:pt x="153158" y="0"/>
                </a:cubicBezTo>
                <a:lnTo>
                  <a:pt x="4385544" y="0"/>
                </a:lnTo>
                <a:cubicBezTo>
                  <a:pt x="4470131" y="0"/>
                  <a:pt x="4538702" y="68571"/>
                  <a:pt x="4538702" y="153158"/>
                </a:cubicBezTo>
                <a:lnTo>
                  <a:pt x="4538702" y="765607"/>
                </a:lnTo>
                <a:cubicBezTo>
                  <a:pt x="4538702" y="850194"/>
                  <a:pt x="4470131" y="918765"/>
                  <a:pt x="4385544" y="918765"/>
                </a:cubicBezTo>
                <a:lnTo>
                  <a:pt x="153158" y="918765"/>
                </a:lnTo>
                <a:cubicBezTo>
                  <a:pt x="68571" y="918765"/>
                  <a:pt x="0" y="850194"/>
                  <a:pt x="0" y="765607"/>
                </a:cubicBezTo>
                <a:lnTo>
                  <a:pt x="0" y="153158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Faculty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33400" y="4513779"/>
            <a:ext cx="918765" cy="918765"/>
          </a:xfrm>
          <a:prstGeom prst="roundRect">
            <a:avLst>
              <a:gd name="adj" fmla="val 16670"/>
            </a:avLst>
          </a:prstGeom>
          <a:gradFill rotWithShape="0">
            <a:gsLst>
              <a:gs pos="0">
                <a:sysClr val="windowText" lastClr="000000">
                  <a:lumMod val="65000"/>
                  <a:lumOff val="35000"/>
                </a:sysClr>
              </a:gs>
              <a:gs pos="14000">
                <a:srgbClr val="35B2D4"/>
              </a:gs>
              <a:gs pos="73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</p:sp>
      <p:sp>
        <p:nvSpPr>
          <p:cNvPr id="15" name="Freeform 14"/>
          <p:cNvSpPr/>
          <p:nvPr/>
        </p:nvSpPr>
        <p:spPr>
          <a:xfrm>
            <a:off x="1507291" y="4513779"/>
            <a:ext cx="4538702" cy="918765"/>
          </a:xfrm>
          <a:custGeom>
            <a:avLst/>
            <a:gdLst>
              <a:gd name="connsiteX0" fmla="*/ 0 w 4538702"/>
              <a:gd name="connsiteY0" fmla="*/ 153158 h 918765"/>
              <a:gd name="connsiteX1" fmla="*/ 153158 w 4538702"/>
              <a:gd name="connsiteY1" fmla="*/ 0 h 918765"/>
              <a:gd name="connsiteX2" fmla="*/ 4385544 w 4538702"/>
              <a:gd name="connsiteY2" fmla="*/ 0 h 918765"/>
              <a:gd name="connsiteX3" fmla="*/ 4538702 w 4538702"/>
              <a:gd name="connsiteY3" fmla="*/ 153158 h 918765"/>
              <a:gd name="connsiteX4" fmla="*/ 4538702 w 4538702"/>
              <a:gd name="connsiteY4" fmla="*/ 765607 h 918765"/>
              <a:gd name="connsiteX5" fmla="*/ 4385544 w 4538702"/>
              <a:gd name="connsiteY5" fmla="*/ 918765 h 918765"/>
              <a:gd name="connsiteX6" fmla="*/ 153158 w 4538702"/>
              <a:gd name="connsiteY6" fmla="*/ 918765 h 918765"/>
              <a:gd name="connsiteX7" fmla="*/ 0 w 4538702"/>
              <a:gd name="connsiteY7" fmla="*/ 765607 h 918765"/>
              <a:gd name="connsiteX8" fmla="*/ 0 w 4538702"/>
              <a:gd name="connsiteY8" fmla="*/ 153158 h 91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38702" h="918765">
                <a:moveTo>
                  <a:pt x="0" y="153158"/>
                </a:moveTo>
                <a:cubicBezTo>
                  <a:pt x="0" y="68571"/>
                  <a:pt x="68571" y="0"/>
                  <a:pt x="153158" y="0"/>
                </a:cubicBezTo>
                <a:lnTo>
                  <a:pt x="4385544" y="0"/>
                </a:lnTo>
                <a:cubicBezTo>
                  <a:pt x="4470131" y="0"/>
                  <a:pt x="4538702" y="68571"/>
                  <a:pt x="4538702" y="153158"/>
                </a:cubicBezTo>
                <a:lnTo>
                  <a:pt x="4538702" y="765607"/>
                </a:lnTo>
                <a:cubicBezTo>
                  <a:pt x="4538702" y="850194"/>
                  <a:pt x="4470131" y="918765"/>
                  <a:pt x="4385544" y="918765"/>
                </a:cubicBezTo>
                <a:lnTo>
                  <a:pt x="153158" y="918765"/>
                </a:lnTo>
                <a:cubicBezTo>
                  <a:pt x="68571" y="918765"/>
                  <a:pt x="0" y="850194"/>
                  <a:pt x="0" y="765607"/>
                </a:cubicBezTo>
                <a:lnTo>
                  <a:pt x="0" y="153158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spcFirstLastPara="0" vert="horz" wrap="square" lIns="300890" tIns="300890" rIns="300890" bIns="300890" numCol="1" spcCol="1270" anchor="ctr" anchorCtr="0">
            <a:noAutofit/>
          </a:bodyPr>
          <a:lstStyle/>
          <a:p>
            <a:pPr marL="0" marR="0" lvl="0" indent="0" algn="ct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Administrator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3276600"/>
            <a:ext cx="1507894" cy="3725386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20" name="Group 19"/>
          <p:cNvGrpSpPr/>
          <p:nvPr/>
        </p:nvGrpSpPr>
        <p:grpSpPr>
          <a:xfrm>
            <a:off x="7315200" y="2133600"/>
            <a:ext cx="1905000" cy="2189162"/>
            <a:chOff x="1905000" y="1982788"/>
            <a:chExt cx="1905000" cy="2189162"/>
          </a:xfrm>
        </p:grpSpPr>
        <p:grpSp>
          <p:nvGrpSpPr>
            <p:cNvPr id="21" name="Group 2"/>
            <p:cNvGrpSpPr>
              <a:grpSpLocks/>
            </p:cNvGrpSpPr>
            <p:nvPr/>
          </p:nvGrpSpPr>
          <p:grpSpPr bwMode="auto">
            <a:xfrm>
              <a:off x="1905000" y="1982788"/>
              <a:ext cx="1371600" cy="1293812"/>
              <a:chOff x="1200" y="288"/>
              <a:chExt cx="1680" cy="1584"/>
            </a:xfrm>
          </p:grpSpPr>
          <p:grpSp>
            <p:nvGrpSpPr>
              <p:cNvPr id="23" name="Group 3"/>
              <p:cNvGrpSpPr>
                <a:grpSpLocks/>
              </p:cNvGrpSpPr>
              <p:nvPr/>
            </p:nvGrpSpPr>
            <p:grpSpPr bwMode="auto">
              <a:xfrm>
                <a:off x="1200" y="288"/>
                <a:ext cx="1680" cy="1584"/>
                <a:chOff x="1200" y="288"/>
                <a:chExt cx="1680" cy="1584"/>
              </a:xfrm>
            </p:grpSpPr>
            <p:pic>
              <p:nvPicPr>
                <p:cNvPr id="25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0" y="288"/>
                  <a:ext cx="1680" cy="1584"/>
                </a:xfrm>
                <a:prstGeom prst="rect">
                  <a:avLst/>
                </a:prstGeom>
              </p:spPr>
            </p:pic>
            <p:sp>
              <p:nvSpPr>
                <p:cNvPr id="26" name="Oval 5"/>
                <p:cNvSpPr>
                  <a:spLocks noChangeArrowheads="1"/>
                </p:cNvSpPr>
                <p:nvPr/>
              </p:nvSpPr>
              <p:spPr bwMode="auto">
                <a:xfrm>
                  <a:off x="1920" y="576"/>
                  <a:ext cx="384" cy="624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24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" y="644"/>
                <a:ext cx="503" cy="508"/>
              </a:xfrm>
              <a:prstGeom prst="rect">
                <a:avLst/>
              </a:prstGeom>
            </p:spPr>
          </p:pic>
        </p:grpSp>
        <p:sp>
          <p:nvSpPr>
            <p:cNvPr id="22" name="Rectangle 21"/>
            <p:cNvSpPr/>
            <p:nvPr/>
          </p:nvSpPr>
          <p:spPr>
            <a:xfrm>
              <a:off x="2333625" y="3048000"/>
              <a:ext cx="1476375" cy="11239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7861662" y="2418484"/>
            <a:ext cx="444138" cy="400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7543800" y="241929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9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1" grpId="0" animBg="1"/>
      <p:bldP spid="13" grpId="0" animBg="1"/>
      <p:bldP spid="15" grpId="0" animBg="1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Q6pMcljtk1MJ0De6E19B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Q6pMcljtk1MJ0De6E19B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Q6pMcljtk1MJ0De6E19Bq"/>
</p:tagLst>
</file>

<file path=ppt/theme/theme1.xml><?xml version="1.0" encoding="utf-8"?>
<a:theme xmlns:a="http://schemas.openxmlformats.org/drawingml/2006/main" name="Introducing PowerPoint 2010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ingPowerPoint2010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ntroducingPowerPoint2010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Introducing PowerPoint 2010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S102701176">
  <a:themeElements>
    <a:clrScheme name="Custom 75">
      <a:dk1>
        <a:srgbClr val="F5F5F5"/>
      </a:dk1>
      <a:lt1>
        <a:srgbClr val="FFEBB0"/>
      </a:lt1>
      <a:dk2>
        <a:srgbClr val="FDAC0E"/>
      </a:dk2>
      <a:lt2>
        <a:srgbClr val="F5F5F5"/>
      </a:lt2>
      <a:accent1>
        <a:srgbClr val="F4F4F4"/>
      </a:accent1>
      <a:accent2>
        <a:srgbClr val="F0D80F"/>
      </a:accent2>
      <a:accent3>
        <a:srgbClr val="4E5E05"/>
      </a:accent3>
      <a:accent4>
        <a:srgbClr val="05425E"/>
      </a:accent4>
      <a:accent5>
        <a:srgbClr val="055E2F"/>
      </a:accent5>
      <a:accent6>
        <a:srgbClr val="5E4605"/>
      </a:accent6>
      <a:hlink>
        <a:srgbClr val="30478C"/>
      </a:hlink>
      <a:folHlink>
        <a:srgbClr val="4A9CD9"/>
      </a:folHlink>
    </a:clrScheme>
    <a:fontScheme name="Custom 3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Introducing PowerPoint 2010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</TotalTime>
  <Words>522</Words>
  <Application>Microsoft Office PowerPoint</Application>
  <PresentationFormat>On-screen Show (4:3)</PresentationFormat>
  <Paragraphs>230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Algerian</vt:lpstr>
      <vt:lpstr>Arial</vt:lpstr>
      <vt:lpstr>Calibri</vt:lpstr>
      <vt:lpstr>Cambria</vt:lpstr>
      <vt:lpstr>Georgia</vt:lpstr>
      <vt:lpstr>Wingdings</vt:lpstr>
      <vt:lpstr>Introducing PowerPoint 2010</vt:lpstr>
      <vt:lpstr>IntroducingPowerPoint2010</vt:lpstr>
      <vt:lpstr>1_IntroducingPowerPoint2010</vt:lpstr>
      <vt:lpstr>1_Introducing PowerPoint 2010</vt:lpstr>
      <vt:lpstr>Office Theme</vt:lpstr>
      <vt:lpstr>TS102701176</vt:lpstr>
      <vt:lpstr>2_Introducing PowerPoint 2010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 Statement</vt:lpstr>
      <vt:lpstr>Problem Statement</vt:lpstr>
      <vt:lpstr>Solution   E-Learning  Website</vt:lpstr>
      <vt:lpstr>PowerPoint Presentation</vt:lpstr>
      <vt:lpstr>Development  of  Fast  Learn 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 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  LEARN   WEBSITE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Learn</dc:title>
  <dc:creator>Kislay</dc:creator>
  <cp:lastModifiedBy>Kislay</cp:lastModifiedBy>
  <cp:revision>777</cp:revision>
  <dcterms:created xsi:type="dcterms:W3CDTF">2012-08-28T07:46:39Z</dcterms:created>
  <dcterms:modified xsi:type="dcterms:W3CDTF">2013-01-31T15:56:50Z</dcterms:modified>
</cp:coreProperties>
</file>